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08413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221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0667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1113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4483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72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227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5xgwYRX19V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40908" y="83850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Economic Systems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81900" y="2067200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 Types </a:t>
            </a:r>
          </a:p>
        </p:txBody>
      </p:sp>
      <p:sp>
        <p:nvSpPr>
          <p:cNvPr id="56" name="Shape 56" title="UniversityNow: Types of Economic Systems">
            <a:hlinkClick r:id="rId3"/>
          </p:cNvPr>
          <p:cNvSpPr/>
          <p:nvPr/>
        </p:nvSpPr>
        <p:spPr>
          <a:xfrm>
            <a:off x="3268249" y="2800825"/>
            <a:ext cx="2937874" cy="22034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66337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5781375" y="75"/>
            <a:ext cx="3362700" cy="514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1000"/>
              </a:spcBef>
              <a:spcAft>
                <a:spcPts val="1000"/>
              </a:spcAft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rgbClr val="06131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are the </a:t>
            </a: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needs and want for resources in this system increasing or decreasing the quality of life for people staking part in this system? </a:t>
            </a:r>
          </a:p>
          <a:p>
            <a:pPr marL="457200" lvl="0" indent="-368300" rtl="0">
              <a:spcBef>
                <a:spcPts val="1000"/>
              </a:spcBef>
              <a:spcAft>
                <a:spcPts val="1000"/>
              </a:spcAft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this system cause potential  conflict?</a:t>
            </a:r>
          </a:p>
          <a:p>
            <a:pPr marL="457200" lvl="0" indent="-368300" rtl="0">
              <a:spcBef>
                <a:spcPts val="1000"/>
              </a:spcBef>
              <a:spcAft>
                <a:spcPts val="1000"/>
              </a:spcAft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can this system allow for compromise and negotiation?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337400" y="0"/>
            <a:ext cx="4738200" cy="514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rgbClr val="06131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are the </a:t>
            </a: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needs and want for resources in this system increasing or decreasing the quality of life for people staking part in this system? </a:t>
            </a:r>
          </a:p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this system cause potential  conflict?</a:t>
            </a:r>
          </a:p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can this system allow for compromise and negotiation? 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337399" cy="429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274025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5274025" y="0"/>
            <a:ext cx="3801600" cy="514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rgbClr val="06131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are the </a:t>
            </a: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needs and want for resources in this system increasing or decreasing the quality of life for people staking part in this system? </a:t>
            </a:r>
          </a:p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this system cause potential  conflict?</a:t>
            </a:r>
          </a:p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can this system allow for compromise and negotiation?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0262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5274025" y="0"/>
            <a:ext cx="3801600" cy="514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rgbClr val="06131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are the </a:t>
            </a: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needs and want for resources in this system increasing or decreasing the quality of life for people staking part in this system? </a:t>
            </a:r>
          </a:p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this system cause potential  conflict?</a:t>
            </a:r>
          </a:p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can this system allow for compromise and negotiation?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250425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5274025" y="0"/>
            <a:ext cx="3801600" cy="514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rgbClr val="06131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are the </a:t>
            </a: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needs and want for resources in this system increasing or decreasing the quality of life for people staking part in this system? </a:t>
            </a:r>
          </a:p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this system cause potential  conflict?</a:t>
            </a:r>
          </a:p>
          <a:p>
            <a:pPr marL="457200" lvl="0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can this system allow for compromise and negotiation?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On-screen Show (16:9)</PresentationFormat>
  <Paragraphs>17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simple-light-2</vt:lpstr>
      <vt:lpstr>Economic Systems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Systems </dc:title>
  <dc:creator>avroome</dc:creator>
  <cp:lastModifiedBy>avroome</cp:lastModifiedBy>
  <cp:revision>1</cp:revision>
  <dcterms:modified xsi:type="dcterms:W3CDTF">2017-03-02T15:46:13Z</dcterms:modified>
</cp:coreProperties>
</file>