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FB52CB-02CA-4586-9E40-F6B443F89D16}"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143823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B52CB-02CA-4586-9E40-F6B443F89D16}"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949843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B52CB-02CA-4586-9E40-F6B443F89D16}"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250571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B52CB-02CA-4586-9E40-F6B443F89D16}"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91625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B52CB-02CA-4586-9E40-F6B443F89D16}" type="datetimeFigureOut">
              <a:rPr lang="en-US" smtClean="0"/>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509076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FB52CB-02CA-4586-9E40-F6B443F89D16}"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3455254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FB52CB-02CA-4586-9E40-F6B443F89D16}" type="datetimeFigureOut">
              <a:rPr lang="en-US" smtClean="0"/>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1252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FB52CB-02CA-4586-9E40-F6B443F89D16}" type="datetimeFigureOut">
              <a:rPr lang="en-US" smtClean="0"/>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1442026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52CB-02CA-4586-9E40-F6B443F89D16}" type="datetimeFigureOut">
              <a:rPr lang="en-US" smtClean="0"/>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464079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B52CB-02CA-4586-9E40-F6B443F89D16}"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929524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B52CB-02CA-4586-9E40-F6B443F89D16}" type="datetimeFigureOut">
              <a:rPr lang="en-US" smtClean="0"/>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C1EF24-0F76-4A78-980E-48CDD95DAFDD}" type="slidenum">
              <a:rPr lang="en-US" smtClean="0"/>
              <a:t>‹#›</a:t>
            </a:fld>
            <a:endParaRPr lang="en-US"/>
          </a:p>
        </p:txBody>
      </p:sp>
    </p:spTree>
    <p:extLst>
      <p:ext uri="{BB962C8B-B14F-4D97-AF65-F5344CB8AC3E}">
        <p14:creationId xmlns:p14="http://schemas.microsoft.com/office/powerpoint/2010/main" val="206123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52CB-02CA-4586-9E40-F6B443F89D16}" type="datetimeFigureOut">
              <a:rPr lang="en-US" smtClean="0"/>
              <a:t>3/19/2018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1EF24-0F76-4A78-980E-48CDD95DAFDD}" type="slidenum">
              <a:rPr lang="en-US" smtClean="0"/>
              <a:t>‹#›</a:t>
            </a:fld>
            <a:endParaRPr lang="en-US"/>
          </a:p>
        </p:txBody>
      </p:sp>
    </p:spTree>
    <p:extLst>
      <p:ext uri="{BB962C8B-B14F-4D97-AF65-F5344CB8AC3E}">
        <p14:creationId xmlns:p14="http://schemas.microsoft.com/office/powerpoint/2010/main" val="3766050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Bartering </a:t>
            </a:r>
            <a:r>
              <a:rPr lang="en-US" smtClean="0"/>
              <a:t>and Trade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989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66669"/>
          </a:xfrm>
        </p:spPr>
        <p:txBody>
          <a:bodyPr>
            <a:normAutofit fontScale="90000"/>
          </a:bodyPr>
          <a:lstStyle/>
          <a:p>
            <a:endParaRPr lang="en-US" dirty="0"/>
          </a:p>
        </p:txBody>
      </p:sp>
      <p:sp>
        <p:nvSpPr>
          <p:cNvPr id="3" name="Content Placeholder 2"/>
          <p:cNvSpPr>
            <a:spLocks noGrp="1"/>
          </p:cNvSpPr>
          <p:nvPr>
            <p:ph idx="1"/>
          </p:nvPr>
        </p:nvSpPr>
        <p:spPr>
          <a:xfrm>
            <a:off x="0" y="566670"/>
            <a:ext cx="12192000" cy="6291330"/>
          </a:xfrm>
        </p:spPr>
        <p:txBody>
          <a:bodyPr>
            <a:normAutofit lnSpcReduction="10000"/>
          </a:bodyPr>
          <a:lstStyle/>
          <a:p>
            <a:pPr marL="742950" indent="-742950">
              <a:buAutoNum type="arabicParenR"/>
            </a:pPr>
            <a:r>
              <a:rPr lang="en-US" sz="3600" dirty="0" smtClean="0"/>
              <a:t>What </a:t>
            </a:r>
            <a:r>
              <a:rPr lang="en-US" sz="3600" dirty="0"/>
              <a:t>are strengths and weaknesses of bartering</a:t>
            </a:r>
            <a:r>
              <a:rPr lang="en-US" sz="3600" dirty="0" smtClean="0"/>
              <a:t>? </a:t>
            </a:r>
            <a:endParaRPr lang="en-US" sz="3600" dirty="0"/>
          </a:p>
          <a:p>
            <a:pPr marL="0" indent="0">
              <a:buNone/>
            </a:pPr>
            <a:r>
              <a:rPr lang="en-US" sz="3200" u="sng" dirty="0" smtClean="0">
                <a:solidFill>
                  <a:srgbClr val="FF0000"/>
                </a:solidFill>
              </a:rPr>
              <a:t>Strength</a:t>
            </a:r>
            <a:r>
              <a:rPr lang="en-US" sz="3200" dirty="0" smtClean="0">
                <a:solidFill>
                  <a:srgbClr val="FF0000"/>
                </a:solidFill>
              </a:rPr>
              <a:t> is you get resources you need that you can’t produce yourself.  </a:t>
            </a:r>
            <a:r>
              <a:rPr lang="en-US" sz="3200" u="sng" dirty="0" smtClean="0">
                <a:solidFill>
                  <a:srgbClr val="FF0000"/>
                </a:solidFill>
              </a:rPr>
              <a:t>Weakness</a:t>
            </a:r>
            <a:r>
              <a:rPr lang="en-US" sz="3200" dirty="0" smtClean="0">
                <a:solidFill>
                  <a:srgbClr val="FF0000"/>
                </a:solidFill>
              </a:rPr>
              <a:t> is you may not get a fair trade or have to give up too much of your item in order to get what you need.  Also, you might not be able to demand good quality-may have to take what you get if it’s necessary.</a:t>
            </a:r>
          </a:p>
          <a:p>
            <a:pPr marL="0" indent="0">
              <a:buNone/>
            </a:pPr>
            <a:r>
              <a:rPr lang="en-US" sz="3600" dirty="0" smtClean="0"/>
              <a:t>2</a:t>
            </a:r>
            <a:r>
              <a:rPr lang="en-US" sz="3600" dirty="0"/>
              <a:t>) How does the barter system meet the needs of the people? </a:t>
            </a:r>
            <a:endParaRPr lang="en-US" sz="3600" dirty="0" smtClean="0"/>
          </a:p>
          <a:p>
            <a:pPr marL="0" indent="0">
              <a:buNone/>
            </a:pPr>
            <a:r>
              <a:rPr lang="en-US" sz="3200" dirty="0" smtClean="0">
                <a:solidFill>
                  <a:srgbClr val="FF0000"/>
                </a:solidFill>
              </a:rPr>
              <a:t>The Barter System allows people to get resources and goods they may need to survive but can’t produce or grow in their own society.  </a:t>
            </a:r>
            <a:endParaRPr lang="en-US" sz="4400" dirty="0" smtClean="0">
              <a:solidFill>
                <a:srgbClr val="FF0000"/>
              </a:solidFill>
            </a:endParaRPr>
          </a:p>
          <a:p>
            <a:pPr marL="0" indent="0">
              <a:buNone/>
            </a:pPr>
            <a:r>
              <a:rPr lang="en-US" sz="3600" dirty="0" smtClean="0"/>
              <a:t>3</a:t>
            </a:r>
            <a:r>
              <a:rPr lang="en-US" sz="3600" dirty="0"/>
              <a:t>) To what extent does fairness enter into the bartering system</a:t>
            </a:r>
            <a:r>
              <a:rPr lang="en-US" sz="3600" dirty="0" smtClean="0"/>
              <a:t>?</a:t>
            </a:r>
          </a:p>
          <a:p>
            <a:pPr marL="0" indent="0">
              <a:buNone/>
            </a:pPr>
            <a:r>
              <a:rPr lang="en-US" sz="3200" dirty="0" smtClean="0">
                <a:solidFill>
                  <a:srgbClr val="FF0000"/>
                </a:solidFill>
              </a:rPr>
              <a:t>Fairness kind of gets thrown out the window when you need something bad enough that you are willing to make an unfair deal to get it.  The more important or valuable the resource you have, the more you can get from the other person. Think supply and demand!</a:t>
            </a:r>
          </a:p>
          <a:p>
            <a:pPr marL="0" indent="0">
              <a:buNone/>
            </a:pPr>
            <a:endParaRPr lang="en-US" sz="4400" dirty="0" smtClean="0"/>
          </a:p>
          <a:p>
            <a:pPr marL="0" indent="0">
              <a:buNone/>
            </a:pPr>
            <a:endParaRPr lang="en-US" dirty="0"/>
          </a:p>
        </p:txBody>
      </p:sp>
    </p:spTree>
    <p:extLst>
      <p:ext uri="{BB962C8B-B14F-4D97-AF65-F5344CB8AC3E}">
        <p14:creationId xmlns:p14="http://schemas.microsoft.com/office/powerpoint/2010/main" val="192812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176</Words>
  <Application>Microsoft Office PowerPoint</Application>
  <PresentationFormat>Widescreen</PresentationFormat>
  <Paragraphs>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Bartering and Trade</vt:lpstr>
      <vt:lpstr>PowerPoint Presentation</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Bartering and Trade</dc:title>
  <dc:creator>avroome</dc:creator>
  <cp:lastModifiedBy>avroome</cp:lastModifiedBy>
  <cp:revision>1</cp:revision>
  <dcterms:created xsi:type="dcterms:W3CDTF">2018-03-19T14:22:54Z</dcterms:created>
  <dcterms:modified xsi:type="dcterms:W3CDTF">2018-03-19T14:23:03Z</dcterms:modified>
</cp:coreProperties>
</file>