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30DA20-6CE1-441F-A468-48F18BD29528}">
  <a:tblStyle styleId="{3030DA20-6CE1-441F-A468-48F18BD2952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0359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99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66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40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32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73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181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170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45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0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51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42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347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9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06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26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3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US" sz="3600" b="0" i="0" u="none" strike="noStrike" cap="none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would you settle if you were starting  a town in China?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328737"/>
            <a:ext cx="6172200" cy="53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792286" y="50927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WORLD’S DESERTS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5" y="914400"/>
            <a:ext cx="8931274" cy="4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3228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78008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Himalayan Mountains: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World’s highest mountain range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Home to Mount Everest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2775" y="3225800"/>
            <a:ext cx="3276600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75" y="0"/>
            <a:ext cx="2627312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3228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Eastern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78008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Coastal China.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Pacific Ocean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Yellow Sea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China Sea	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1936" y="1417637"/>
            <a:ext cx="6342061" cy="391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Rivers of China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rivers of China were known as China’s Great Sorrow, because every year they would flood and the towns along them would have to be rebuilt.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Huang He (Yellow River)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84321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About 3,000 miles long </a:t>
            </a:r>
            <a:r>
              <a:rPr lang="en-US" sz="26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(about the distance from New York to California)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China’s earliest people lived along this river because the ground is very fertile.   	</a:t>
            </a:r>
          </a:p>
        </p:txBody>
      </p:sp>
      <p:pic>
        <p:nvPicPr>
          <p:cNvPr id="180" name="Shape 180" descr="huangh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00412" y="1600200"/>
            <a:ext cx="5386387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86" y="457200"/>
            <a:ext cx="8810625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Yangtze River (Long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River)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0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rgbClr val="660066"/>
                </a:solidFill>
              </a:rPr>
              <a:t>About </a:t>
            </a:r>
            <a:r>
              <a:rPr lang="en-US" sz="26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4,000 miles long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River flows through some of China’s best farmland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People have always built their homes up high above the river to prevent homes being damaged in annual flooding. </a:t>
            </a:r>
            <a:r>
              <a:rPr lang="en-US" sz="2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192" name="Shape 192" descr="Yangtze River-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1417637"/>
            <a:ext cx="4835525" cy="33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0" y="533400"/>
            <a:ext cx="7977187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563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SHARE: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601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What is the capital of China? __________________________________________________________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What ocean borders China on the east? _______________________________________________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What sea is on China's southeast border? _______________________________________________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What river flows by Shanghai?__________________________________________________________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Which major river crosses the Great Wall? _______________________________________________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In which part of China is its capital, Beijing: NE, NW, SE, or SW? ____________________________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Name two countries that border China on the northeast: ____________________ and 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What is the name of the major river that flows by Shanghai? ______________________________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If you wanted to travel from Guangzhou to Shanghai, in which direction would you head? ____________________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Roughly how many miles is it from Beijing to Shanghai: 6 miles, 60 miles, 600 miles, 6,000 miles, or 60,000 miles? _____________________________________________________________________ </a:t>
            </a: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169024"/>
            <a:ext cx="8229600" cy="80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Geography of China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32067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is nearly the same size as the United States</a:t>
            </a:r>
          </a:p>
        </p:txBody>
      </p:sp>
      <p:pic>
        <p:nvPicPr>
          <p:cNvPr id="92" name="Shape 92" descr="China USA comparison"/>
          <p:cNvPicPr preferRelativeResize="0"/>
          <p:nvPr/>
        </p:nvPicPr>
        <p:blipFill rotWithShape="1">
          <a:blip r:embed="rId3">
            <a:alphaModFix/>
          </a:blip>
          <a:srcRect l="7684" t="3260" r="5379" b="9419"/>
          <a:stretch/>
        </p:blipFill>
        <p:spPr>
          <a:xfrm>
            <a:off x="3206699" y="978723"/>
            <a:ext cx="5295900" cy="5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Shape 97"/>
          <p:cNvGraphicFramePr/>
          <p:nvPr/>
        </p:nvGraphicFramePr>
        <p:xfrm>
          <a:off x="838200" y="1752600"/>
          <a:ext cx="7326300" cy="3459125"/>
        </p:xfrm>
        <a:graphic>
          <a:graphicData uri="http://schemas.openxmlformats.org/drawingml/2006/table">
            <a:tbl>
              <a:tblPr>
                <a:noFill/>
                <a:tableStyleId>{3030DA20-6CE1-441F-A468-48F18BD29528}</a:tableStyleId>
              </a:tblPr>
              <a:tblGrid>
                <a:gridCol w="2441575"/>
                <a:gridCol w="2443150"/>
                <a:gridCol w="2441575"/>
              </a:tblGrid>
              <a:tr h="52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rgbClr val="FF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China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rgbClr val="0000CC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United States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Size</a:t>
                      </a:r>
                    </a:p>
                  </a:txBody>
                  <a:tcPr marL="45725" marR="457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3.7 million square miles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3.6 million square miles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Main physical barrier</a:t>
                      </a:r>
                    </a:p>
                  </a:txBody>
                  <a:tcPr marL="45725" marR="457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Himalayas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Rockies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Main River</a:t>
                      </a:r>
                    </a:p>
                  </a:txBody>
                  <a:tcPr marL="45725" marR="457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Yangtze / East - West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Mississippi / North – South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Population</a:t>
                      </a:r>
                    </a:p>
                  </a:txBody>
                  <a:tcPr marL="45725" marR="457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East Coast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East Coast</a:t>
                      </a:r>
                    </a:p>
                  </a:txBody>
                  <a:tcPr marL="45725" marR="457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Comparison of US and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143000"/>
            <a:ext cx="7315200" cy="53181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4" name="Shape 104"/>
          <p:cNvSpPr txBox="1"/>
          <p:nvPr/>
        </p:nvSpPr>
        <p:spPr>
          <a:xfrm rot="-480000">
            <a:off x="4648199" y="3505199"/>
            <a:ext cx="16763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Huang-He River</a:t>
            </a:r>
          </a:p>
        </p:txBody>
      </p:sp>
      <p:sp>
        <p:nvSpPr>
          <p:cNvPr id="105" name="Shape 105"/>
          <p:cNvSpPr txBox="1"/>
          <p:nvPr/>
        </p:nvSpPr>
        <p:spPr>
          <a:xfrm rot="-180000">
            <a:off x="6562725" y="3352800"/>
            <a:ext cx="1057274" cy="517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 </a:t>
            </a:r>
            <a:b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</a:t>
            </a:r>
          </a:p>
        </p:txBody>
      </p:sp>
      <p:sp>
        <p:nvSpPr>
          <p:cNvPr id="106" name="Shape 106"/>
          <p:cNvSpPr txBox="1"/>
          <p:nvPr/>
        </p:nvSpPr>
        <p:spPr>
          <a:xfrm rot="-480000">
            <a:off x="4800599" y="4114799"/>
            <a:ext cx="16763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Yangtze River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620000" y="4876800"/>
            <a:ext cx="985836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Pacific </a:t>
            </a:r>
            <a:b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Ocean</a:t>
            </a:r>
          </a:p>
        </p:txBody>
      </p:sp>
      <p:sp>
        <p:nvSpPr>
          <p:cNvPr id="108" name="Shape 108"/>
          <p:cNvSpPr txBox="1"/>
          <p:nvPr/>
        </p:nvSpPr>
        <p:spPr>
          <a:xfrm rot="1680000">
            <a:off x="6248400" y="1219199"/>
            <a:ext cx="11430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Amur River</a:t>
            </a:r>
          </a:p>
        </p:txBody>
      </p:sp>
      <p:sp>
        <p:nvSpPr>
          <p:cNvPr id="109" name="Shape 109"/>
          <p:cNvSpPr txBox="1"/>
          <p:nvPr/>
        </p:nvSpPr>
        <p:spPr>
          <a:xfrm rot="720000">
            <a:off x="4876800" y="4876800"/>
            <a:ext cx="12191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Xi River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957887" y="5562600"/>
            <a:ext cx="823912" cy="73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South</a:t>
            </a:r>
            <a:b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China</a:t>
            </a:r>
            <a:b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472361" y="2378075"/>
            <a:ext cx="833436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 of </a:t>
            </a:r>
            <a:b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 i="0" u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Japan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76237" y="0"/>
            <a:ext cx="7929561" cy="96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Natural Barriers of China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65650" y="2438400"/>
            <a:ext cx="122555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996633"/>
                </a:solidFill>
                <a:latin typeface="Comic Sans MS"/>
                <a:ea typeface="Comic Sans MS"/>
                <a:cs typeface="Comic Sans MS"/>
                <a:sym typeface="Comic Sans MS"/>
              </a:rPr>
              <a:t>Gobi Desert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279650" y="2911475"/>
            <a:ext cx="122555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996633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Taklamakan Desert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432050" y="3581400"/>
            <a:ext cx="122555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996633"/>
                </a:solidFill>
                <a:latin typeface="Comic Sans MS"/>
                <a:ea typeface="Comic Sans MS"/>
                <a:cs typeface="Comic Sans MS"/>
                <a:sym typeface="Comic Sans MS"/>
              </a:rPr>
              <a:t>Tibetan Plateau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041650" y="1295400"/>
            <a:ext cx="122555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Altai Mts.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822450" y="2362200"/>
            <a:ext cx="122555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Tian Shan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974850" y="3902075"/>
            <a:ext cx="12255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Himalayan Mts.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505200" y="3124200"/>
            <a:ext cx="122555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Kunlun Shan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938837" y="1338262"/>
            <a:ext cx="12255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Greater Khingan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551612" y="1844675"/>
            <a:ext cx="122555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Manchurian Plain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013450" y="2286000"/>
            <a:ext cx="122555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China Plain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2051050" y="2667000"/>
            <a:ext cx="122555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Comic Sans MS"/>
              <a:buNone/>
            </a:pPr>
            <a:r>
              <a:rPr lang="en-US" sz="1400" b="1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Tarim Basin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3500" y="1143000"/>
            <a:ext cx="1612900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Chinese thought they were alone in the world, except for the Mongols to the North, until 200 BCE.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The Tibetan Plateau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1435100"/>
            <a:ext cx="3465513" cy="51181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3228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Northern China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78008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Gobi Desert: One of the world’s largest deserts.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some oases in the Gobi.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222625"/>
            <a:ext cx="5551487" cy="36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0087" y="146050"/>
            <a:ext cx="3187699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Northern China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Manchurian Plain: One of the world’s largest agricultural regions. </a:t>
            </a:r>
          </a:p>
        </p:txBody>
      </p:sp>
      <p:pic>
        <p:nvPicPr>
          <p:cNvPr id="139" name="Shape 139" descr="116852759908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838325"/>
            <a:ext cx="4038599" cy="404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Western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3657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Taklamakan Desert: </a:t>
            </a:r>
            <a:r>
              <a:rPr lang="en-US" sz="28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Name means “if you go in, you won’t come out”.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World’s second largest desert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Hazards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Poisonous snakes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Sandstorms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Freezing nights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Little water</a:t>
            </a:r>
          </a:p>
        </p:txBody>
      </p:sp>
      <p:pic>
        <p:nvPicPr>
          <p:cNvPr id="146" name="Shape 146" descr="The Taklamakan Desert4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48112" y="2057400"/>
            <a:ext cx="516413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338</Words>
  <Application>Microsoft Office PowerPoint</Application>
  <PresentationFormat>On-screen Show (4:3)</PresentationFormat>
  <Paragraphs>92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Where would you settle if you were starting  a town in China? </vt:lpstr>
      <vt:lpstr>Geography of China</vt:lpstr>
      <vt:lpstr>Comparison of US and China</vt:lpstr>
      <vt:lpstr>PowerPoint Presentation</vt:lpstr>
      <vt:lpstr>PowerPoint Presentation</vt:lpstr>
      <vt:lpstr>The Tibetan Plateau</vt:lpstr>
      <vt:lpstr> Northern China</vt:lpstr>
      <vt:lpstr> Northern China</vt:lpstr>
      <vt:lpstr>Western China</vt:lpstr>
      <vt:lpstr>WORLD’S DESERTS</vt:lpstr>
      <vt:lpstr>Southern China</vt:lpstr>
      <vt:lpstr>Eastern China</vt:lpstr>
      <vt:lpstr>Rivers of China</vt:lpstr>
      <vt:lpstr>Huang He (Yellow River)</vt:lpstr>
      <vt:lpstr>PowerPoint Presentation</vt:lpstr>
      <vt:lpstr>Yangtze River (Long River)</vt:lpstr>
      <vt:lpstr>PowerPoint Presentation</vt:lpstr>
      <vt:lpstr>SHARE: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 Where would you settle if you were starting  a town in China?</dc:title>
  <dc:creator>avroome</dc:creator>
  <cp:lastModifiedBy>avroome</cp:lastModifiedBy>
  <cp:revision>5</cp:revision>
  <dcterms:modified xsi:type="dcterms:W3CDTF">2016-10-04T14:10:45Z</dcterms:modified>
</cp:coreProperties>
</file>