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8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9" r:id="rId22"/>
    <p:sldId id="280" r:id="rId23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014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337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414462" y="1162050"/>
            <a:ext cx="4181475" cy="31368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502914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399" cy="4668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34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3231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399" cy="4668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92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0775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399" cy="4668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52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9700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6571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7456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6286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65728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7727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31910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78398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399" cy="4668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99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5397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399" cy="4668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44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1721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0166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5710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4126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9308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ctrTitle"/>
          </p:nvPr>
        </p:nvSpPr>
        <p:spPr>
          <a:xfrm>
            <a:off x="1143000" y="1122362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190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381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33015"/>
            <a:ext cx="7886700" cy="4743948"/>
          </a:xfrm>
        </p:spPr>
        <p:txBody>
          <a:bodyPr/>
          <a:lstStyle/>
          <a:p>
            <a:pPr marL="133350" indent="0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Get out your Citizenship notes from yesterday and complete the three sentences on the back.  You should use supporting information in your answer.  These should be written in complete sentences</a:t>
            </a:r>
            <a:r>
              <a:rPr lang="en-US" sz="4800" dirty="0" smtClean="0"/>
              <a:t>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07638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275" y="194075"/>
            <a:ext cx="7791600" cy="584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559175" y="6233050"/>
            <a:ext cx="7038900" cy="47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/>
              <a:t>upper 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219200"/>
            <a:ext cx="8370276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296025" y="5986350"/>
            <a:ext cx="5756100" cy="57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/>
              <a:t>land-owning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/>
        </p:nvSpPr>
        <p:spPr>
          <a:xfrm>
            <a:off x="427600" y="740075"/>
            <a:ext cx="8058600" cy="101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/>
              <a:t>Which factors eliminated most people from citizenship in ancient civilizations?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493375" y="2417575"/>
            <a:ext cx="7762500" cy="365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-US" sz="2400"/>
              <a:t>children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-US" sz="2400"/>
              <a:t>slaves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-US" sz="2400"/>
              <a:t>foreign born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-US" sz="2400"/>
              <a:t>women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-US" sz="2400"/>
              <a:t>lower class</a:t>
            </a:r>
          </a:p>
          <a:p>
            <a:pPr marL="457200" lvl="0" indent="-381000">
              <a:spcBef>
                <a:spcPts val="0"/>
              </a:spcBef>
              <a:buSzPct val="100000"/>
              <a:buChar char="●"/>
            </a:pPr>
            <a:r>
              <a:rPr lang="en-US" sz="2400"/>
              <a:t>non-property owning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were/are the rights and responsibilities of citizens?</a:t>
            </a:r>
          </a:p>
        </p:txBody>
      </p:sp>
      <p:pic>
        <p:nvPicPr>
          <p:cNvPr id="159" name="Shape 15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28650" y="1631158"/>
            <a:ext cx="7296149" cy="486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6000" b="1"/>
              <a:t>DIRECTIONS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500"/>
              <a:t>As you examine the following 6 pictures, infer what rights and responsibilities come with  citizenship as represented by each image.  Write your guesses on your handout.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8250" y="1109662"/>
            <a:ext cx="6667500" cy="463867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>
            <a:off x="723625" y="6002800"/>
            <a:ext cx="4719900" cy="52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/>
              <a:t>voting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74" y="189049"/>
            <a:ext cx="5320800" cy="360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0700" y="4183755"/>
            <a:ext cx="5562600" cy="175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>
            <a:off x="904525" y="6085025"/>
            <a:ext cx="6002700" cy="67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/>
              <a:t>taxes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219200"/>
            <a:ext cx="8191499" cy="409574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/>
          <p:nvPr/>
        </p:nvSpPr>
        <p:spPr>
          <a:xfrm>
            <a:off x="444050" y="5509425"/>
            <a:ext cx="5640900" cy="67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/>
              <a:t>military service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838200"/>
            <a:ext cx="8173833" cy="5095874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/>
        </p:nvSpPr>
        <p:spPr>
          <a:xfrm>
            <a:off x="378250" y="6085025"/>
            <a:ext cx="6298800" cy="57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/>
              <a:t>participate in government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29917" y="4024839"/>
            <a:ext cx="3781425" cy="2833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52400"/>
            <a:ext cx="6489053" cy="502438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/>
          <p:nvPr/>
        </p:nvSpPr>
        <p:spPr>
          <a:xfrm>
            <a:off x="361825" y="5575200"/>
            <a:ext cx="3947100" cy="85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/>
              <a:t>right to trials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4800">
                <a:solidFill>
                  <a:srgbClr val="9900FF"/>
                </a:solidFill>
              </a:rPr>
              <a:t>Citizenship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7972" y="1439072"/>
            <a:ext cx="4637800" cy="463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Shape 2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131" y="1066800"/>
            <a:ext cx="7715969" cy="5105399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/>
          <p:nvPr/>
        </p:nvSpPr>
        <p:spPr>
          <a:xfrm>
            <a:off x="476925" y="6282400"/>
            <a:ext cx="5345100" cy="39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/>
              <a:t>run for office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3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Citizenship: bringing it all together!</a:t>
            </a:r>
          </a:p>
        </p:txBody>
      </p:sp>
      <p:pic>
        <p:nvPicPr>
          <p:cNvPr id="238" name="Shape 23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1797550"/>
            <a:ext cx="5034000" cy="483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 txBox="1"/>
          <p:nvPr/>
        </p:nvSpPr>
        <p:spPr>
          <a:xfrm>
            <a:off x="3429000" y="2362200"/>
            <a:ext cx="1828800" cy="40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Requirements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3429000" y="4399260"/>
            <a:ext cx="1828800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Responsibilities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2717800" y="3351701"/>
            <a:ext cx="1016000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Loyalty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4572000" y="3384598"/>
            <a:ext cx="1828800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Shape 248" descr="citizen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6174"/>
            <a:ext cx="8753449" cy="553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28650" y="381000"/>
            <a:ext cx="7886700" cy="64987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Arial"/>
              <a:buNone/>
            </a:pPr>
            <a:r>
              <a:rPr lang="en-US" sz="36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What is a citizen?</a:t>
            </a: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600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~A person from a city, state or country who has the rights and privileges of a freeman.  A native or naturalized person who owes allegiance to a government and is entitled to protection from it.</a:t>
            </a:r>
            <a:r>
              <a:rPr lang="en-US" sz="3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endParaRPr sz="3600">
              <a:solidFill>
                <a:srgbClr val="FF000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3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What are the requirements, rights and responsibilities of a citizen?</a:t>
            </a: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3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503010" y="3628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have been the requirements for citizenship throughout time?</a:t>
            </a:r>
          </a:p>
        </p:txBody>
      </p:sp>
      <p:pic>
        <p:nvPicPr>
          <p:cNvPr id="102" name="Shape 10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9229" y="1408491"/>
            <a:ext cx="8174263" cy="5449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6000" b="1"/>
              <a:t>DIRECTIONS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500"/>
              <a:t>As you examine the following 6 pictures, infer what requirement for citizenship is being represented by the picture.  Write your guesses on your handout.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 descr="http://l2.yimg.com/bt/api/res/1.2/ZznpfzrLRyr5KrMszy3IJA--/YXBwaWQ9eW5ld3NfbGVnbztmaT1maWxsO2g9Mzc3O2lsPXBsYW5lO3B4b2ZmPTUwO3B5b2ZmPTA7cT03NTt3PTY3MA--/http:/media.zenfs.com/en_us/News/ap_webfeeds/7daafc4463a17d2b640f6a706700840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914400"/>
            <a:ext cx="8077199" cy="461676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444050" y="6101475"/>
            <a:ext cx="7894200" cy="50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/>
              <a:t>adult to participate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 l="32562" t="-1" r="31176" b="-1695"/>
          <a:stretch/>
        </p:blipFill>
        <p:spPr>
          <a:xfrm>
            <a:off x="3048000" y="1066800"/>
            <a:ext cx="31242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674300" y="6085025"/>
            <a:ext cx="7614600" cy="50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/>
              <a:t>free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 r="51539" b="1840"/>
          <a:stretch/>
        </p:blipFill>
        <p:spPr>
          <a:xfrm>
            <a:off x="4343400" y="762000"/>
            <a:ext cx="4610100" cy="5369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450" y="1981200"/>
            <a:ext cx="4171950" cy="2693888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361825" y="6265950"/>
            <a:ext cx="5295600" cy="39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/>
              <a:t>Native born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1849" y="145149"/>
            <a:ext cx="5400300" cy="554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x="986775" y="6068600"/>
            <a:ext cx="4983000" cy="78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/>
              <a:t>Male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227</Words>
  <Application>Microsoft Office PowerPoint</Application>
  <PresentationFormat>On-screen Show (4:3)</PresentationFormat>
  <Paragraphs>43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Warm-up</vt:lpstr>
      <vt:lpstr>Citizenship</vt:lpstr>
      <vt:lpstr>PowerPoint Presentation</vt:lpstr>
      <vt:lpstr>What have been the requirements for citizenship throughout time?</vt:lpstr>
      <vt:lpstr>DIRECTIONS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were/are the rights and responsibilities of citizens?</vt:lpstr>
      <vt:lpstr>DIRECTIONS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Citizenship: bringing it all together!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Citizenship</dc:title>
  <dc:creator>avroome</dc:creator>
  <cp:lastModifiedBy>avroome</cp:lastModifiedBy>
  <cp:revision>8</cp:revision>
  <dcterms:modified xsi:type="dcterms:W3CDTF">2017-02-09T16:06:50Z</dcterms:modified>
</cp:coreProperties>
</file>