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239FB-7E26-47CB-A8E3-E4B917C2F01F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A374E-A710-4A37-9C4C-053F054D3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Monarchy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Description:  </a:t>
            </a:r>
            <a:r>
              <a:rPr lang="en-US" dirty="0" smtClean="0"/>
              <a:t>Ruled by one (King or Queen)</a:t>
            </a:r>
          </a:p>
          <a:p>
            <a:r>
              <a:rPr lang="en-US" b="1" dirty="0" smtClean="0"/>
              <a:t>Monarchies didn’t last because </a:t>
            </a:r>
            <a:r>
              <a:rPr lang="en-US" dirty="0" smtClean="0"/>
              <a:t>the nobles got tired of giving the king all of the power and their wealth.</a:t>
            </a:r>
            <a:endParaRPr lang="en-US" dirty="0"/>
          </a:p>
        </p:txBody>
      </p:sp>
      <p:pic>
        <p:nvPicPr>
          <p:cNvPr id="6" name="Picture 5" descr="kingcrow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0"/>
            <a:ext cx="211455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Description:</a:t>
            </a:r>
            <a:r>
              <a:rPr lang="en-US" dirty="0" smtClean="0"/>
              <a:t> Rule by a few (usually the rich and powerful or nobles)</a:t>
            </a:r>
          </a:p>
          <a:p>
            <a:r>
              <a:rPr lang="en-US" b="1" dirty="0" smtClean="0"/>
              <a:t>Oligarchies didn’t last because </a:t>
            </a:r>
            <a:r>
              <a:rPr lang="en-US" dirty="0" smtClean="0"/>
              <a:t>populations were growing so fast and the kings couldn’t provide for the people’s needs.</a:t>
            </a:r>
            <a:endParaRPr lang="en-US" dirty="0"/>
          </a:p>
        </p:txBody>
      </p:sp>
      <p:pic>
        <p:nvPicPr>
          <p:cNvPr id="4" name="Picture 3" descr="Greekgovtpromo-1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0"/>
            <a:ext cx="2590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Tyranny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Description: </a:t>
            </a:r>
            <a:r>
              <a:rPr lang="en-US" dirty="0" smtClean="0"/>
              <a:t>government that is ruled by a harsh leader called a tyrant (like a dictator)</a:t>
            </a:r>
          </a:p>
          <a:p>
            <a:r>
              <a:rPr lang="en-US" b="1" dirty="0" smtClean="0"/>
              <a:t>Tyrannies didn’t last because </a:t>
            </a:r>
            <a:r>
              <a:rPr lang="en-US" dirty="0" smtClean="0"/>
              <a:t>some tyrants were cruel and greedy and didn’t listen to the people.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Description:  government ruled by the people</a:t>
            </a:r>
            <a:endParaRPr lang="en-US" dirty="0"/>
          </a:p>
        </p:txBody>
      </p:sp>
      <p:pic>
        <p:nvPicPr>
          <p:cNvPr id="4" name="Picture 3" descr="arg_us_fla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066800"/>
            <a:ext cx="4810125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110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Monarchy</vt:lpstr>
      <vt:lpstr>Oligarchy</vt:lpstr>
      <vt:lpstr>Tyranny</vt:lpstr>
      <vt:lpstr>Democracy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Monarchy</dc:title>
  <dc:creator>avroome</dc:creator>
  <cp:lastModifiedBy>avroome</cp:lastModifiedBy>
  <cp:revision>3</cp:revision>
  <dcterms:created xsi:type="dcterms:W3CDTF">2010-09-14T18:55:20Z</dcterms:created>
  <dcterms:modified xsi:type="dcterms:W3CDTF">2017-02-14T15:44:48Z</dcterms:modified>
</cp:coreProperties>
</file>