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7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A45B-702D-4F7D-9998-B225FD50E5E5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81E8-E020-4BE4-B5C7-735356C53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q=sumerians&amp;um=1&amp;hl=en&amp;safe=active&amp;sa=N&amp;rls=com.microsoft:en-us:IE-SearchBox&amp;biw=1038&amp;bih=466&amp;tbm=isch&amp;tbnid=UX-tyiLPwRIeaM:&amp;imgrefurl=http://arcturi.com/AncientAliens/sumeriansandaliens.html&amp;docid=aNLJfoB0_zLf6M&amp;imgurl=http://arcturi.com/sitebuilder/images/sumeri14-270x270.jpg&amp;w=270&amp;h=270&amp;ei=EpFpUL3iDYiS9QTK_oHICA&amp;zoom=1&amp;iact=rc&amp;dur=515&amp;sig=111559274897419948102&amp;page=2&amp;tbnh=132&amp;tbnw=144&amp;start=11&amp;ndsp=15&amp;ved=1t:429,r:7,s:11,i:135&amp;tx=90&amp;ty=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q=sumerians&amp;um=1&amp;hl=en&amp;safe=active&amp;sa=N&amp;rls=com.microsoft:en-us:IE-SearchBox&amp;biw=1038&amp;bih=466&amp;tbm=isch&amp;tbnid=LNtXj5aMTEegnM:&amp;imgrefurl=http://www.ancientscripts.com/sumerian.html&amp;docid=D2nlxkl1VEP2mM&amp;imgurl=http://www.ancientscripts.com/images/sumerian_tablet.jpg&amp;w=440&amp;h=480&amp;ei=EpFpUL3iDYiS9QTK_oHICA&amp;zoom=1&amp;iact=hc&amp;vpx=332&amp;vpy=106&amp;dur=2156&amp;hovh=235&amp;hovw=215&amp;tx=127&amp;ty=141&amp;sig=111559274897419948102&amp;page=1&amp;tbnh=134&amp;tbnw=123&amp;start=0&amp;ndsp=11&amp;ved=1t:429,r:2,s:0,i:7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52650"/>
          </a:xfrm>
        </p:spPr>
        <p:txBody>
          <a:bodyPr/>
          <a:lstStyle/>
          <a:p>
            <a:r>
              <a:rPr lang="en-US" b="1" dirty="0" smtClean="0"/>
              <a:t>FROM NOMADS TO FARMERS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l_fi" descr="http://studentreader.com/files/british/standard-of-ur-banquet-scene-2010-01-27-lar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352800"/>
            <a:ext cx="5943600" cy="260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The Sumerians were </a:t>
            </a:r>
            <a:r>
              <a:rPr lang="en-US" dirty="0" smtClean="0">
                <a:solidFill>
                  <a:srgbClr val="FF0000"/>
                </a:solidFill>
              </a:rPr>
              <a:t>originally hunters </a:t>
            </a:r>
            <a:r>
              <a:rPr lang="en-US" dirty="0" smtClean="0"/>
              <a:t>and constantly on the move following the herds. They often </a:t>
            </a:r>
            <a:r>
              <a:rPr lang="en-US" dirty="0" smtClean="0">
                <a:solidFill>
                  <a:srgbClr val="FF0000"/>
                </a:solidFill>
              </a:rPr>
              <a:t>didn’t know where their next meal would come from</a:t>
            </a:r>
            <a:r>
              <a:rPr lang="en-US" dirty="0" smtClean="0"/>
              <a:t>, which is a </a:t>
            </a:r>
            <a:r>
              <a:rPr lang="en-US" dirty="0" smtClean="0">
                <a:solidFill>
                  <a:srgbClr val="FF0000"/>
                </a:solidFill>
              </a:rPr>
              <a:t>hard way to live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Mesopotamia means</a:t>
            </a:r>
            <a:r>
              <a:rPr lang="en-US" dirty="0" smtClean="0">
                <a:solidFill>
                  <a:srgbClr val="FF0000"/>
                </a:solidFill>
              </a:rPr>
              <a:t> “land between the rivers.”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3. It lies between the </a:t>
            </a:r>
            <a:r>
              <a:rPr lang="en-US" dirty="0" smtClean="0">
                <a:solidFill>
                  <a:srgbClr val="FF0000"/>
                </a:solidFill>
              </a:rPr>
              <a:t>Tigris and Euphrates Rivers.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il_fi" descr="http://mesopotamia.mrdonn.org/meso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825" y="3276600"/>
            <a:ext cx="3838575" cy="214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Snow from nearby mountains melts causing rivers to rise over the banks and flood the valleys, dumping good dirt on the land.</a:t>
            </a:r>
          </a:p>
          <a:p>
            <a:pPr>
              <a:buNone/>
            </a:pPr>
            <a:r>
              <a:rPr lang="en-US" dirty="0" smtClean="0"/>
              <a:t>5. The Sumerians built </a:t>
            </a:r>
            <a:r>
              <a:rPr lang="en-US" dirty="0" smtClean="0">
                <a:solidFill>
                  <a:srgbClr val="FF0000"/>
                </a:solidFill>
              </a:rPr>
              <a:t>levees</a:t>
            </a:r>
            <a:r>
              <a:rPr lang="en-US" dirty="0" smtClean="0"/>
              <a:t> to control the rivers.  Gated ditches around the</a:t>
            </a:r>
          </a:p>
          <a:p>
            <a:pPr>
              <a:buNone/>
            </a:pPr>
            <a:r>
              <a:rPr lang="en-US" dirty="0" smtClean="0"/>
              <a:t>    fields.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6. They invented the </a:t>
            </a:r>
            <a:r>
              <a:rPr lang="en-US" dirty="0" smtClean="0">
                <a:solidFill>
                  <a:srgbClr val="FF0000"/>
                </a:solidFill>
              </a:rPr>
              <a:t>plow</a:t>
            </a:r>
            <a:r>
              <a:rPr lang="en-US" dirty="0" smtClean="0"/>
              <a:t> to help with farming.</a:t>
            </a:r>
          </a:p>
          <a:p>
            <a:pPr>
              <a:buNone/>
            </a:pPr>
            <a:r>
              <a:rPr lang="en-US" dirty="0" smtClean="0"/>
              <a:t>7. They also </a:t>
            </a:r>
            <a:r>
              <a:rPr lang="en-US" dirty="0" smtClean="0">
                <a:solidFill>
                  <a:srgbClr val="FF0000"/>
                </a:solidFill>
              </a:rPr>
              <a:t>invented a calendar </a:t>
            </a:r>
            <a:r>
              <a:rPr lang="en-US" dirty="0" smtClean="0"/>
              <a:t>based on the moon and stars. Their calendar had 12 months and 30 days in each month.  </a:t>
            </a:r>
            <a:r>
              <a:rPr lang="en-US" dirty="0" smtClean="0">
                <a:solidFill>
                  <a:srgbClr val="FF0000"/>
                </a:solidFill>
              </a:rPr>
              <a:t>The wheel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t1.gstatic.com/images?q=tbn:ANd9GcSACY97a8dPOVCv-BpugvUfLLlddWpngg1Tzl-2mr1cIZ37Bys7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8. Their system of writing was called </a:t>
            </a:r>
            <a:r>
              <a:rPr lang="en-US" dirty="0" smtClean="0">
                <a:solidFill>
                  <a:srgbClr val="FF0000"/>
                </a:solidFill>
              </a:rPr>
              <a:t>cuneiform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9. They used a sharp utensil called a </a:t>
            </a:r>
            <a:r>
              <a:rPr lang="en-US" dirty="0" smtClean="0">
                <a:solidFill>
                  <a:srgbClr val="FF0000"/>
                </a:solidFill>
              </a:rPr>
              <a:t>stylus</a:t>
            </a:r>
            <a:r>
              <a:rPr lang="en-US" dirty="0" smtClean="0"/>
              <a:t> to write in </a:t>
            </a:r>
            <a:r>
              <a:rPr lang="en-US" dirty="0" smtClean="0">
                <a:solidFill>
                  <a:srgbClr val="FF0000"/>
                </a:solidFill>
              </a:rPr>
              <a:t>wet clay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10. They were the first society to put</a:t>
            </a:r>
            <a:r>
              <a:rPr lang="en-US" dirty="0" smtClean="0">
                <a:solidFill>
                  <a:srgbClr val="FF0000"/>
                </a:solidFill>
              </a:rPr>
              <a:t> laws </a:t>
            </a:r>
            <a:r>
              <a:rPr lang="en-US" dirty="0" smtClean="0"/>
              <a:t>into writing.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rg_hi" descr="http://t3.gstatic.com/images?q=tbn:ANd9GcQHvIo8AULP5fcjM7cudlpkJLvOvVqGCHolXKrRqrQAH7aDJOnp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33400"/>
            <a:ext cx="274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11. The Sumerians believed their gods lived in temples called </a:t>
            </a:r>
            <a:r>
              <a:rPr lang="en-US" dirty="0" smtClean="0">
                <a:solidFill>
                  <a:srgbClr val="FF0000"/>
                </a:solidFill>
              </a:rPr>
              <a:t>ziggurats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12. They built their houses from </a:t>
            </a:r>
            <a:r>
              <a:rPr lang="en-US" dirty="0" smtClean="0">
                <a:solidFill>
                  <a:srgbClr val="FF0000"/>
                </a:solidFill>
              </a:rPr>
              <a:t>bricks made out of mud.</a:t>
            </a:r>
            <a:endParaRPr lang="en-US" dirty="0"/>
          </a:p>
        </p:txBody>
      </p:sp>
      <p:pic>
        <p:nvPicPr>
          <p:cNvPr id="4" name="il_fi" descr="http://www.crystalinks.com/ziggurat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3528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FROM NOMADS TO FARMERS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NOMADS TO FARMERS</dc:title>
  <dc:creator>clynch1</dc:creator>
  <cp:lastModifiedBy>avroome</cp:lastModifiedBy>
  <cp:revision>12</cp:revision>
  <dcterms:created xsi:type="dcterms:W3CDTF">2012-10-01T12:33:42Z</dcterms:created>
  <dcterms:modified xsi:type="dcterms:W3CDTF">2016-09-22T14:25:48Z</dcterms:modified>
</cp:coreProperties>
</file>