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0A54B-2991-4AA0-9FA7-FF4D301DD05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4FD62-92A7-4FC1-97FD-25174FF70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7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785" y="4343385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882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9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2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5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2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A9E2-67C8-401F-B390-EF1B8C9030A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C13E-1DA1-495F-BE97-F35FC33B4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5f164888-f161-4838-9766-f42ad1fc047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Social Structures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Warm up: On a clean sheet of paper, answer the following questions the best you can.  Take an educated guess if you are not certain.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03" y="1325217"/>
            <a:ext cx="7507236" cy="5630427"/>
          </a:xfrm>
        </p:spPr>
      </p:pic>
      <p:sp>
        <p:nvSpPr>
          <p:cNvPr id="5" name="TextBox 4"/>
          <p:cNvSpPr txBox="1"/>
          <p:nvPr/>
        </p:nvSpPr>
        <p:spPr>
          <a:xfrm>
            <a:off x="145774" y="1987827"/>
            <a:ext cx="60429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What do you think social structure is?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  What are some factors today that might affect a person’s social structure?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0000"/>
                </a:solidFill>
              </a:rPr>
              <a:t>Do you think there are social structures existing in the U.S. today?  If so, name an example.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here to get to Discovery Ed video: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https://app.discoveryeducation.com/learn/videos/5f164888-f161-4838-9766-f42ad1fc0470/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After the video plays, you will take a few notes on Social Structure and social hierarchies.  These notes will go on the same page as your warm-up.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5623" y="-232222"/>
            <a:ext cx="10972800" cy="1417078"/>
          </a:xfrm>
        </p:spPr>
        <p:txBody>
          <a:bodyPr>
            <a:normAutofit/>
          </a:bodyPr>
          <a:lstStyle/>
          <a:p>
            <a:r>
              <a:rPr lang="en-US" dirty="0" smtClean="0"/>
              <a:t>Social Structure- Copy these notes!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" y="260279"/>
            <a:ext cx="11582400" cy="649326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Social structure is the way in which people are organized in any given civilization.</a:t>
            </a:r>
          </a:p>
          <a:p>
            <a:r>
              <a:rPr lang="en-US" sz="4000" dirty="0" smtClean="0"/>
              <a:t>In ancient civilizations and in some today, people are ranked as more powerful than others based on multiple factors.  These can change from region to region.</a:t>
            </a:r>
          </a:p>
          <a:p>
            <a:r>
              <a:rPr lang="en-US" sz="4000" dirty="0" smtClean="0"/>
              <a:t>Name some factors that affect a person’s status. </a:t>
            </a:r>
          </a:p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Money, jobs, religion, race, ethnicity, gender, age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134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Social structure may not be that noticeable in America but in other regions it dictates day to day life.  </a:t>
            </a:r>
          </a:p>
          <a:p>
            <a:r>
              <a:rPr lang="en-US" sz="4400" dirty="0" smtClean="0"/>
              <a:t>Every civilization has a social structure- even if it is just upper class, middle class, and lower class determined by income.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609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09601" y="274633"/>
            <a:ext cx="8007999" cy="1143200"/>
          </a:xfrm>
          <a:prstGeom prst="rect">
            <a:avLst/>
          </a:prstGeom>
        </p:spPr>
        <p:txBody>
          <a:bodyPr vert="horz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/>
              <a:t>Hierarchy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8370000" cy="45260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~a system or organization in which people or groups are </a:t>
            </a:r>
            <a:r>
              <a:rPr lang="en" sz="4800" b="1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ranked</a:t>
            </a:r>
            <a:r>
              <a:rPr lang="en" sz="4800" dirty="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one above the other according to status or authority.</a:t>
            </a:r>
          </a:p>
        </p:txBody>
      </p:sp>
      <p:pic>
        <p:nvPicPr>
          <p:cNvPr id="157" name="Shape 157" descr="Hierarch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6391" y="-82233"/>
            <a:ext cx="2878749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25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this same notes page, I want you to think about the following question in answer in 3- 5 sentences (complete sentences).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Explain </a:t>
            </a: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why you think MPMS does or doesn’t have social hierarchies and provide examples to support your answer. </a:t>
            </a:r>
          </a:p>
        </p:txBody>
      </p:sp>
    </p:spTree>
    <p:extLst>
      <p:ext uri="{BB962C8B-B14F-4D97-AF65-F5344CB8AC3E}">
        <p14:creationId xmlns:p14="http://schemas.microsoft.com/office/powerpoint/2010/main" val="23501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274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Theme</vt:lpstr>
      <vt:lpstr>Introduction to Social Structures Unit</vt:lpstr>
      <vt:lpstr> Warm up: On a clean sheet of paper, answer the following questions the best you can.  Take an educated guess if you are not certain.</vt:lpstr>
      <vt:lpstr>Click here to get to Discovery Ed video:</vt:lpstr>
      <vt:lpstr>Social Structure- Copy these notes!</vt:lpstr>
      <vt:lpstr>PowerPoint Presentation</vt:lpstr>
      <vt:lpstr>Hierarchy</vt:lpstr>
      <vt:lpstr>On this same notes page, I want you to think about the following question in answer in 3- 5 sentences (complete sentences).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Social Structures Unit</dc:title>
  <dc:creator>avroome</dc:creator>
  <cp:lastModifiedBy>avroome</cp:lastModifiedBy>
  <cp:revision>9</cp:revision>
  <dcterms:created xsi:type="dcterms:W3CDTF">2018-04-08T20:22:22Z</dcterms:created>
  <dcterms:modified xsi:type="dcterms:W3CDTF">2018-04-11T15:22:11Z</dcterms:modified>
</cp:coreProperties>
</file>