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907A-C4CF-425A-AAFC-33356C89C09C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EBF7-39C2-4821-9391-CD06EAE1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iddle ages 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990600"/>
            <a:ext cx="70104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Main idea #1: The word feudal refers to feudalism, the economic, </a:t>
            </a:r>
            <a:r>
              <a:rPr lang="en-US" sz="2800" dirty="0" err="1" smtClean="0"/>
              <a:t>politcal</a:t>
            </a:r>
            <a:r>
              <a:rPr lang="en-US" sz="2800" dirty="0" smtClean="0"/>
              <a:t> and social system that characterized medieval Europe from about 1000 – 1300.</a:t>
            </a:r>
            <a:endParaRPr lang="en-US" sz="2800" dirty="0"/>
          </a:p>
        </p:txBody>
      </p:sp>
      <p:pic>
        <p:nvPicPr>
          <p:cNvPr id="5" name="Picture 4" descr="3973983_or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752600"/>
            <a:ext cx="6629400" cy="4860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1219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Main idea #2:  After the fall of Rome, western Europe descended into a period of instability known as The Dark Ages.</a:t>
            </a:r>
            <a:endParaRPr lang="en-US" dirty="0"/>
          </a:p>
        </p:txBody>
      </p:sp>
      <p:pic>
        <p:nvPicPr>
          <p:cNvPr id="8" name="Content Placeholder 7" descr="fall of roman empir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2514600"/>
            <a:ext cx="69342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idea #3: Charlemagne became the first Holy Roman Emperor, stabilizing western Europe. </a:t>
            </a:r>
            <a:endParaRPr lang="en-US" dirty="0"/>
          </a:p>
        </p:txBody>
      </p:sp>
      <p:pic>
        <p:nvPicPr>
          <p:cNvPr id="4" name="Content Placeholder 3" descr="king charlemagn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53340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idea #4:  After Charlemagne’s death there was no central government to provide protection to kingdoms led to the development of feudalism.</a:t>
            </a:r>
            <a:endParaRPr lang="en-US" dirty="0"/>
          </a:p>
        </p:txBody>
      </p:sp>
      <p:pic>
        <p:nvPicPr>
          <p:cNvPr id="4" name="Content Placeholder 3" descr="man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3276600"/>
            <a:ext cx="7749937" cy="3124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idea #5: Vassals received land from kings, dukes and nobles in exchange for their services in battle and other duties.</a:t>
            </a:r>
            <a:endParaRPr lang="en-US" dirty="0"/>
          </a:p>
        </p:txBody>
      </p:sp>
      <p:pic>
        <p:nvPicPr>
          <p:cNvPr id="4" name="Content Placeholder 3" descr="feudalis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590800"/>
            <a:ext cx="6705601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356</TotalTime>
  <Words>96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 Main idea #2:  After the fall of Rome, western Europe descended into a period of instability known as The Dark Ages.</vt:lpstr>
      <vt:lpstr>Main idea #3: Charlemagne became the first Holy Roman Emperor, stabilizing western Europe. </vt:lpstr>
      <vt:lpstr>Main idea #4:  After Charlemagne’s death there was no central government to provide protection to kingdoms led to the development of feudalism.</vt:lpstr>
      <vt:lpstr>Main idea #5: Vassals received land from kings, dukes and nobles in exchange for their services in battle and other duties.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Middle Ages</dc:title>
  <dc:creator>avroome</dc:creator>
  <cp:lastModifiedBy>avroome</cp:lastModifiedBy>
  <cp:revision>9</cp:revision>
  <dcterms:created xsi:type="dcterms:W3CDTF">2014-02-17T19:04:55Z</dcterms:created>
  <dcterms:modified xsi:type="dcterms:W3CDTF">2015-02-02T18:43:51Z</dcterms:modified>
</cp:coreProperties>
</file>