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5" d="100"/>
          <a:sy n="75" d="100"/>
        </p:scale>
        <p:origin x="822"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smtClean="0"/>
              <a:t>Click to edit Master title style</a:t>
            </a:r>
            <a:endParaRPr kumimoji="0" lang="en-US"/>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Date Placeholder 14"/>
          <p:cNvSpPr>
            <a:spLocks noGrp="1"/>
          </p:cNvSpPr>
          <p:nvPr>
            <p:ph type="dt" sz="half" idx="10"/>
          </p:nvPr>
        </p:nvSpPr>
        <p:spPr/>
        <p:txBody>
          <a:bodyPr/>
          <a:lstStyle/>
          <a:p>
            <a:fld id="{C4E8F24F-2CB1-4D05-95C2-D52759E1A8F5}" type="datetimeFigureOut">
              <a:rPr lang="en-US" smtClean="0"/>
              <a:t>11/16/2016</a:t>
            </a:fld>
            <a:endParaRPr lang="en-US"/>
          </a:p>
        </p:txBody>
      </p:sp>
      <p:sp>
        <p:nvSpPr>
          <p:cNvPr id="16" name="Slide Number Placeholder 15"/>
          <p:cNvSpPr>
            <a:spLocks noGrp="1"/>
          </p:cNvSpPr>
          <p:nvPr>
            <p:ph type="sldNum" sz="quarter" idx="11"/>
          </p:nvPr>
        </p:nvSpPr>
        <p:spPr/>
        <p:txBody>
          <a:bodyPr/>
          <a:lstStyle/>
          <a:p>
            <a:fld id="{72574F95-56B5-449F-816F-97D268AD4126}" type="slidenum">
              <a:rPr lang="en-US" smtClean="0"/>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4E8F24F-2CB1-4D05-95C2-D52759E1A8F5}" type="datetimeFigureOut">
              <a:rPr lang="en-US" smtClean="0"/>
              <a:t>11/16/2016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574F95-56B5-449F-816F-97D268AD4126}"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4E8F24F-2CB1-4D05-95C2-D52759E1A8F5}" type="datetimeFigureOut">
              <a:rPr lang="en-US" smtClean="0"/>
              <a:t>11/16/2016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574F95-56B5-449F-816F-97D268AD4126}"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4" name="Date Placeholder 13"/>
          <p:cNvSpPr>
            <a:spLocks noGrp="1"/>
          </p:cNvSpPr>
          <p:nvPr>
            <p:ph type="dt" sz="half" idx="14"/>
          </p:nvPr>
        </p:nvSpPr>
        <p:spPr/>
        <p:txBody>
          <a:bodyPr/>
          <a:lstStyle/>
          <a:p>
            <a:fld id="{C4E8F24F-2CB1-4D05-95C2-D52759E1A8F5}" type="datetimeFigureOut">
              <a:rPr lang="en-US" smtClean="0"/>
              <a:t>11/16/2016</a:t>
            </a:fld>
            <a:endParaRPr lang="en-US"/>
          </a:p>
        </p:txBody>
      </p:sp>
      <p:sp>
        <p:nvSpPr>
          <p:cNvPr id="15" name="Slide Number Placeholder 14"/>
          <p:cNvSpPr>
            <a:spLocks noGrp="1"/>
          </p:cNvSpPr>
          <p:nvPr>
            <p:ph type="sldNum" sz="quarter" idx="15"/>
          </p:nvPr>
        </p:nvSpPr>
        <p:spPr/>
        <p:txBody>
          <a:bodyPr/>
          <a:lstStyle>
            <a:lvl1pPr algn="ctr">
              <a:defRPr/>
            </a:lvl1pPr>
          </a:lstStyle>
          <a:p>
            <a:fld id="{72574F95-56B5-449F-816F-97D268AD4126}" type="slidenum">
              <a:rPr lang="en-US" smtClean="0"/>
              <a:t>‹#›</a:t>
            </a:fld>
            <a:endParaRPr lang="en-US"/>
          </a:p>
        </p:txBody>
      </p:sp>
      <p:sp>
        <p:nvSpPr>
          <p:cNvPr id="16" name="Footer Placeholder 15"/>
          <p:cNvSpPr>
            <a:spLocks noGrp="1"/>
          </p:cNvSpPr>
          <p:nvPr>
            <p:ph type="ftr" sz="quarter" idx="16"/>
          </p:nvPr>
        </p:nvSpPr>
        <p:spPr/>
        <p:txBody>
          <a:bodyPr/>
          <a:lstStyle/>
          <a:p>
            <a:endParaRPr lang="en-US"/>
          </a:p>
        </p:txBody>
      </p:sp>
      <p:sp>
        <p:nvSpPr>
          <p:cNvPr id="17" name="Title 16"/>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C4E8F24F-2CB1-4D05-95C2-D52759E1A8F5}" type="datetimeFigureOut">
              <a:rPr lang="en-US" smtClean="0"/>
              <a:t>11/16/2016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574F95-56B5-449F-816F-97D268AD4126}" type="slidenum">
              <a:rPr lang="en-US" smtClean="0"/>
              <a:t>‹#›</a:t>
            </a:fld>
            <a:endParaRPr lang="en-US"/>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C4E8F24F-2CB1-4D05-95C2-D52759E1A8F5}" type="datetimeFigureOut">
              <a:rPr lang="en-US" smtClean="0"/>
              <a:t>11/16/2016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574F95-56B5-449F-816F-97D268AD4126}" type="slidenum">
              <a:rPr lang="en-US" smtClean="0"/>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72574F95-56B5-449F-816F-97D268AD4126}" type="slidenum">
              <a:rPr lang="en-US" smtClean="0"/>
              <a:t>‹#›</a:t>
            </a:fld>
            <a:endParaRPr lang="en-US"/>
          </a:p>
        </p:txBody>
      </p:sp>
      <p:sp>
        <p:nvSpPr>
          <p:cNvPr id="8" name="Footer Placeholder 7"/>
          <p:cNvSpPr>
            <a:spLocks noGrp="1"/>
          </p:cNvSpPr>
          <p:nvPr>
            <p:ph type="ftr" sz="quarter" idx="11"/>
          </p:nvPr>
        </p:nvSpPr>
        <p:spPr/>
        <p:txBody>
          <a:bodyPr/>
          <a:lstStyle/>
          <a:p>
            <a:endParaRPr lang="en-US"/>
          </a:p>
        </p:txBody>
      </p:sp>
      <p:sp>
        <p:nvSpPr>
          <p:cNvPr id="7" name="Date Placeholder 6"/>
          <p:cNvSpPr>
            <a:spLocks noGrp="1"/>
          </p:cNvSpPr>
          <p:nvPr>
            <p:ph type="dt" sz="half" idx="10"/>
          </p:nvPr>
        </p:nvSpPr>
        <p:spPr/>
        <p:txBody>
          <a:bodyPr/>
          <a:lstStyle/>
          <a:p>
            <a:fld id="{C4E8F24F-2CB1-4D05-95C2-D52759E1A8F5}" type="datetimeFigureOut">
              <a:rPr lang="en-US" smtClean="0"/>
              <a:t>11/16/2016</a:t>
            </a:fld>
            <a:endParaRPr lang="en-US"/>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US" smtClean="0"/>
              <a:t>Click to edit Master title style</a:t>
            </a:r>
            <a:endParaRPr kumimoji="0" lang="en-US"/>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4E8F24F-2CB1-4D05-95C2-D52759E1A8F5}" type="datetimeFigureOut">
              <a:rPr lang="en-US" smtClean="0"/>
              <a:t>11/16/2016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2574F95-56B5-449F-816F-97D268AD4126}" type="slidenum">
              <a:rPr lang="en-US" smtClean="0"/>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E8F24F-2CB1-4D05-95C2-D52759E1A8F5}" type="datetimeFigureOut">
              <a:rPr lang="en-US" smtClean="0"/>
              <a:t>11/16/2016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2574F95-56B5-449F-816F-97D268AD4126}"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8" name="Date Placeholder 7"/>
          <p:cNvSpPr>
            <a:spLocks noGrp="1"/>
          </p:cNvSpPr>
          <p:nvPr>
            <p:ph type="dt" sz="half" idx="14"/>
          </p:nvPr>
        </p:nvSpPr>
        <p:spPr/>
        <p:txBody>
          <a:bodyPr/>
          <a:lstStyle/>
          <a:p>
            <a:fld id="{C4E8F24F-2CB1-4D05-95C2-D52759E1A8F5}" type="datetimeFigureOut">
              <a:rPr lang="en-US" smtClean="0"/>
              <a:t>11/16/2016</a:t>
            </a:fld>
            <a:endParaRPr lang="en-US"/>
          </a:p>
        </p:txBody>
      </p:sp>
      <p:sp>
        <p:nvSpPr>
          <p:cNvPr id="9" name="Slide Number Placeholder 8"/>
          <p:cNvSpPr>
            <a:spLocks noGrp="1"/>
          </p:cNvSpPr>
          <p:nvPr>
            <p:ph type="sldNum" sz="quarter" idx="15"/>
          </p:nvPr>
        </p:nvSpPr>
        <p:spPr/>
        <p:txBody>
          <a:bodyPr/>
          <a:lstStyle/>
          <a:p>
            <a:fld id="{72574F95-56B5-449F-816F-97D268AD4126}" type="slidenum">
              <a:rPr lang="en-US" smtClean="0"/>
              <a:t>‹#›</a:t>
            </a:fld>
            <a:endParaRPr lang="en-US"/>
          </a:p>
        </p:txBody>
      </p:sp>
      <p:sp>
        <p:nvSpPr>
          <p:cNvPr id="10" name="Footer Placeholder 9"/>
          <p:cNvSpPr>
            <a:spLocks noGrp="1"/>
          </p:cNvSpPr>
          <p:nvPr>
            <p:ph type="ftr" sz="quarter" idx="16"/>
          </p:nvPr>
        </p:nvSpPr>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smtClean="0"/>
              <a:t>Click icon to add picture</a:t>
            </a:r>
            <a:endParaRPr kumimoji="0" lang="en-US"/>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p:txBody>
          <a:bodyPr/>
          <a:lstStyle/>
          <a:p>
            <a:fld id="{C4E8F24F-2CB1-4D05-95C2-D52759E1A8F5}" type="datetimeFigureOut">
              <a:rPr lang="en-US" smtClean="0"/>
              <a:t>11/16/2016</a:t>
            </a:fld>
            <a:endParaRPr lang="en-US"/>
          </a:p>
        </p:txBody>
      </p:sp>
      <p:sp>
        <p:nvSpPr>
          <p:cNvPr id="9" name="Slide Number Placeholder 8"/>
          <p:cNvSpPr>
            <a:spLocks noGrp="1"/>
          </p:cNvSpPr>
          <p:nvPr>
            <p:ph type="sldNum" sz="quarter" idx="11"/>
          </p:nvPr>
        </p:nvSpPr>
        <p:spPr/>
        <p:txBody>
          <a:bodyPr/>
          <a:lstStyle/>
          <a:p>
            <a:fld id="{72574F95-56B5-449F-816F-97D268AD4126}"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C4E8F24F-2CB1-4D05-95C2-D52759E1A8F5}" type="datetimeFigureOut">
              <a:rPr lang="en-US" smtClean="0"/>
              <a:t>11/16/2016</a:t>
            </a:fld>
            <a:endParaRPr lang="en-US"/>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n-US"/>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72574F95-56B5-449F-816F-97D268AD4126}" type="slidenum">
              <a:rPr lang="en-US" smtClean="0"/>
              <a:t>‹#›</a:t>
            </a:fld>
            <a:endParaRPr lang="en-US"/>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smtClean="0"/>
              <a:t>Click to edit Master title style</a:t>
            </a:r>
            <a:endParaRPr kumimoji="0"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en-US"/>
          </a:p>
        </p:txBody>
      </p:sp>
      <p:sp>
        <p:nvSpPr>
          <p:cNvPr id="2" name="Title 1"/>
          <p:cNvSpPr>
            <a:spLocks noGrp="1"/>
          </p:cNvSpPr>
          <p:nvPr>
            <p:ph type="ctrTitle"/>
          </p:nvPr>
        </p:nvSpPr>
        <p:spPr>
          <a:xfrm>
            <a:off x="457200" y="1433732"/>
            <a:ext cx="8305800" cy="1614268"/>
          </a:xfrm>
        </p:spPr>
        <p:txBody>
          <a:bodyPr/>
          <a:lstStyle/>
          <a:p>
            <a:r>
              <a:rPr lang="en-US" sz="4000" b="1" dirty="0" smtClean="0"/>
              <a:t>Origins of Judaism</a:t>
            </a:r>
            <a:endParaRPr lang="en-US" sz="4000" b="1"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ncientIsrailitesGodsCovenantAbrahamTrans_large.jpg"/>
          <p:cNvPicPr>
            <a:picLocks noGrp="1" noChangeAspect="1"/>
          </p:cNvPicPr>
          <p:nvPr>
            <p:ph sz="quarter" idx="1"/>
          </p:nvPr>
        </p:nvPicPr>
        <p:blipFill>
          <a:blip r:embed="rId2" cstate="print"/>
          <a:stretch>
            <a:fillRect/>
          </a:stretch>
        </p:blipFill>
        <p:spPr>
          <a:xfrm>
            <a:off x="381000" y="381000"/>
            <a:ext cx="4664519" cy="5715000"/>
          </a:xfrm>
        </p:spPr>
      </p:pic>
      <p:sp>
        <p:nvSpPr>
          <p:cNvPr id="3" name="Text Placeholder 2"/>
          <p:cNvSpPr>
            <a:spLocks noGrp="1"/>
          </p:cNvSpPr>
          <p:nvPr>
            <p:ph type="body" idx="2"/>
          </p:nvPr>
        </p:nvSpPr>
        <p:spPr>
          <a:xfrm>
            <a:off x="5029200" y="990600"/>
            <a:ext cx="3736848" cy="5334000"/>
          </a:xfrm>
        </p:spPr>
        <p:txBody>
          <a:bodyPr>
            <a:normAutofit fontScale="85000" lnSpcReduction="10000"/>
          </a:bodyPr>
          <a:lstStyle/>
          <a:p>
            <a:r>
              <a:rPr lang="en-US" sz="2800" dirty="0" smtClean="0"/>
              <a:t>God asked Abraham to leave Mesopotamia and take his family to Canaan.  God expected Abraham and his people to devote themselves to God and God promised to protect them.  Abraham’s descendants would be called the Israelites and eventually their nation would be called Israel</a:t>
            </a:r>
            <a:r>
              <a:rPr lang="en-US" dirty="0" smtClean="0"/>
              <a:t>.</a:t>
            </a:r>
            <a:endParaRPr lang="en-US" dirty="0"/>
          </a:p>
        </p:txBody>
      </p:sp>
      <p:sp>
        <p:nvSpPr>
          <p:cNvPr id="4" name="Title 3"/>
          <p:cNvSpPr>
            <a:spLocks noGrp="1"/>
          </p:cNvSpPr>
          <p:nvPr>
            <p:ph type="title"/>
          </p:nvPr>
        </p:nvSpPr>
        <p:spPr>
          <a:xfrm>
            <a:off x="5029200" y="457200"/>
            <a:ext cx="3962400" cy="457200"/>
          </a:xfrm>
        </p:spPr>
        <p:txBody>
          <a:bodyPr>
            <a:noAutofit/>
          </a:bodyPr>
          <a:lstStyle/>
          <a:p>
            <a:r>
              <a:rPr lang="en-US" sz="2000" dirty="0" smtClean="0"/>
              <a:t>A. God’s Covenant with Abraham</a:t>
            </a:r>
            <a:endParaRPr lang="en-US" sz="20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ncientIsraelitesEnslavementTrans_large.jpg"/>
          <p:cNvPicPr>
            <a:picLocks noGrp="1" noChangeAspect="1"/>
          </p:cNvPicPr>
          <p:nvPr>
            <p:ph sz="quarter" idx="1"/>
          </p:nvPr>
        </p:nvPicPr>
        <p:blipFill>
          <a:blip r:embed="rId2" cstate="print"/>
          <a:stretch>
            <a:fillRect/>
          </a:stretch>
        </p:blipFill>
        <p:spPr>
          <a:xfrm>
            <a:off x="304799" y="304800"/>
            <a:ext cx="4910507" cy="6172200"/>
          </a:xfrm>
        </p:spPr>
      </p:pic>
      <p:sp>
        <p:nvSpPr>
          <p:cNvPr id="3" name="Text Placeholder 2"/>
          <p:cNvSpPr>
            <a:spLocks noGrp="1"/>
          </p:cNvSpPr>
          <p:nvPr>
            <p:ph type="body" idx="2"/>
          </p:nvPr>
        </p:nvSpPr>
        <p:spPr>
          <a:xfrm>
            <a:off x="5257800" y="685800"/>
            <a:ext cx="3886200" cy="6172200"/>
          </a:xfrm>
        </p:spPr>
        <p:txBody>
          <a:bodyPr>
            <a:noAutofit/>
          </a:bodyPr>
          <a:lstStyle/>
          <a:p>
            <a:endParaRPr lang="en-US" sz="1800" dirty="0" smtClean="0"/>
          </a:p>
          <a:p>
            <a:r>
              <a:rPr lang="en-US" sz="1800" dirty="0" smtClean="0"/>
              <a:t>Jacob and his entire family move to Egypt to avoid the famine in Canaan.  Joseph  (Jacob’s son) became so powerful in Egypt because he interpreted a dream for the pharaoh which helped to prevent a famine.  The Israelites were growing in population in Egypt and King </a:t>
            </a:r>
            <a:r>
              <a:rPr lang="en-US" sz="1800" dirty="0" err="1" smtClean="0"/>
              <a:t>Ahmose</a:t>
            </a:r>
            <a:r>
              <a:rPr lang="en-US" sz="1800" dirty="0" smtClean="0"/>
              <a:t> decided to enslave the Israelites because he feared they would get too powerful and try to wage war against the Egyptians.  He also  required that newborn male babies be killed however Moses was one male baby who escaped this fate.</a:t>
            </a:r>
            <a:endParaRPr lang="en-US" sz="1800" dirty="0"/>
          </a:p>
        </p:txBody>
      </p:sp>
      <p:sp>
        <p:nvSpPr>
          <p:cNvPr id="4" name="Title 3"/>
          <p:cNvSpPr>
            <a:spLocks noGrp="1"/>
          </p:cNvSpPr>
          <p:nvPr>
            <p:ph type="title"/>
          </p:nvPr>
        </p:nvSpPr>
        <p:spPr>
          <a:xfrm>
            <a:off x="5257800" y="0"/>
            <a:ext cx="3657600" cy="685800"/>
          </a:xfrm>
        </p:spPr>
        <p:txBody>
          <a:bodyPr>
            <a:noAutofit/>
          </a:bodyPr>
          <a:lstStyle/>
          <a:p>
            <a:r>
              <a:rPr lang="en-US" sz="2000" dirty="0" smtClean="0"/>
              <a:t>B:  The Enslavement of the Israelites</a:t>
            </a:r>
            <a:endParaRPr lang="en-US" sz="20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2"/>
          </p:nvPr>
        </p:nvSpPr>
        <p:spPr>
          <a:xfrm>
            <a:off x="6172200" y="152400"/>
            <a:ext cx="2971800" cy="6477000"/>
          </a:xfrm>
        </p:spPr>
        <p:txBody>
          <a:bodyPr>
            <a:noAutofit/>
          </a:bodyPr>
          <a:lstStyle/>
          <a:p>
            <a:r>
              <a:rPr lang="en-US" sz="1800" dirty="0" smtClean="0"/>
              <a:t>According to the Torah, Moses escaped death in Egypt because his mother placed him in a basket in the Nile river for him to float away.  God told Abraham to return to Egypt and lead the Israelites out of slavery and back to Canaan.  Moses told his people that God would take care of them and when they reached the Red Sea, God parted the waters so they could walk across.  The Israelites believed this to be a miracle and God’s promise to keep them safe, so they have a new faith in God.</a:t>
            </a:r>
            <a:endParaRPr lang="en-US" sz="1800" dirty="0"/>
          </a:p>
        </p:txBody>
      </p:sp>
      <p:sp>
        <p:nvSpPr>
          <p:cNvPr id="4" name="Title 3"/>
          <p:cNvSpPr>
            <a:spLocks noGrp="1"/>
          </p:cNvSpPr>
          <p:nvPr>
            <p:ph type="title"/>
          </p:nvPr>
        </p:nvSpPr>
        <p:spPr>
          <a:xfrm>
            <a:off x="381000" y="228600"/>
            <a:ext cx="4038600" cy="609600"/>
          </a:xfrm>
        </p:spPr>
        <p:txBody>
          <a:bodyPr>
            <a:normAutofit/>
          </a:bodyPr>
          <a:lstStyle/>
          <a:p>
            <a:r>
              <a:rPr lang="en-US" sz="2400" dirty="0" smtClean="0"/>
              <a:t>C:  The Exodus from Egypt </a:t>
            </a:r>
            <a:endParaRPr lang="en-US" sz="2400" dirty="0"/>
          </a:p>
        </p:txBody>
      </p:sp>
      <p:pic>
        <p:nvPicPr>
          <p:cNvPr id="7" name="Content Placeholder 6" descr="AncientIsraelitesExodusTrans_large.jpg"/>
          <p:cNvPicPr>
            <a:picLocks noGrp="1" noChangeAspect="1"/>
          </p:cNvPicPr>
          <p:nvPr>
            <p:ph sz="quarter" idx="1"/>
          </p:nvPr>
        </p:nvPicPr>
        <p:blipFill>
          <a:blip r:embed="rId2" cstate="print"/>
          <a:stretch>
            <a:fillRect/>
          </a:stretch>
        </p:blipFill>
        <p:spPr>
          <a:xfrm>
            <a:off x="0" y="1066800"/>
            <a:ext cx="6147522" cy="4105977"/>
          </a:xfr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2"/>
          </p:nvPr>
        </p:nvSpPr>
        <p:spPr>
          <a:xfrm>
            <a:off x="5105400" y="381000"/>
            <a:ext cx="3660648" cy="5943600"/>
          </a:xfrm>
        </p:spPr>
        <p:txBody>
          <a:bodyPr>
            <a:normAutofit fontScale="85000" lnSpcReduction="20000"/>
          </a:bodyPr>
          <a:lstStyle/>
          <a:p>
            <a:endParaRPr lang="en-US" dirty="0" smtClean="0"/>
          </a:p>
          <a:p>
            <a:endParaRPr lang="en-US" dirty="0" smtClean="0"/>
          </a:p>
          <a:p>
            <a:endParaRPr lang="en-US" dirty="0" smtClean="0"/>
          </a:p>
          <a:p>
            <a:r>
              <a:rPr lang="en-US" sz="2800" dirty="0" smtClean="0"/>
              <a:t>After leaving Egypt and crossing the Red Sea, the Israelites went west to Mount </a:t>
            </a:r>
            <a:r>
              <a:rPr lang="en-US" sz="2800" dirty="0" err="1" smtClean="0"/>
              <a:t>Sanai</a:t>
            </a:r>
            <a:r>
              <a:rPr lang="en-US" sz="2800" dirty="0" smtClean="0"/>
              <a:t>.  At Mount </a:t>
            </a:r>
            <a:r>
              <a:rPr lang="en-US" sz="2800" dirty="0" err="1" smtClean="0"/>
              <a:t>Sanai</a:t>
            </a:r>
            <a:r>
              <a:rPr lang="en-US" sz="2800" dirty="0" smtClean="0"/>
              <a:t>, Moses received the Ten Commandments from God.  He shared the Ten Commandments with the Israelites and then they continued traveling to Canaan.</a:t>
            </a:r>
            <a:endParaRPr lang="en-US" sz="2800" dirty="0"/>
          </a:p>
        </p:txBody>
      </p:sp>
      <p:sp>
        <p:nvSpPr>
          <p:cNvPr id="4" name="Title 3"/>
          <p:cNvSpPr>
            <a:spLocks noGrp="1"/>
          </p:cNvSpPr>
          <p:nvPr>
            <p:ph type="title"/>
          </p:nvPr>
        </p:nvSpPr>
        <p:spPr>
          <a:xfrm>
            <a:off x="609600" y="0"/>
            <a:ext cx="4419600" cy="685800"/>
          </a:xfrm>
        </p:spPr>
        <p:txBody>
          <a:bodyPr>
            <a:noAutofit/>
          </a:bodyPr>
          <a:lstStyle/>
          <a:p>
            <a:r>
              <a:rPr lang="en-US" sz="2400" smtClean="0"/>
              <a:t/>
            </a:r>
            <a:br>
              <a:rPr lang="en-US" sz="2400" smtClean="0"/>
            </a:br>
            <a:r>
              <a:rPr lang="en-US" sz="2400" smtClean="0"/>
              <a:t>D</a:t>
            </a:r>
            <a:r>
              <a:rPr lang="en-US" sz="2400" dirty="0" smtClean="0"/>
              <a:t>:  Moses Receiving the Ten Commandments</a:t>
            </a:r>
            <a:endParaRPr lang="en-US" sz="2400" dirty="0"/>
          </a:p>
        </p:txBody>
      </p:sp>
      <p:pic>
        <p:nvPicPr>
          <p:cNvPr id="7" name="Content Placeholder 6" descr="AncientIsraelitesTenCommandments_large.jpg"/>
          <p:cNvPicPr>
            <a:picLocks noGrp="1" noChangeAspect="1"/>
          </p:cNvPicPr>
          <p:nvPr>
            <p:ph sz="quarter" idx="1"/>
          </p:nvPr>
        </p:nvPicPr>
        <p:blipFill>
          <a:blip r:embed="rId2" cstate="print"/>
          <a:stretch>
            <a:fillRect/>
          </a:stretch>
        </p:blipFill>
        <p:spPr>
          <a:xfrm>
            <a:off x="304800" y="838200"/>
            <a:ext cx="4736669" cy="5715000"/>
          </a:xfr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2"/>
          </p:nvPr>
        </p:nvSpPr>
        <p:spPr>
          <a:xfrm>
            <a:off x="6400800" y="0"/>
            <a:ext cx="2743200" cy="6705600"/>
          </a:xfrm>
        </p:spPr>
        <p:txBody>
          <a:bodyPr>
            <a:noAutofit/>
          </a:bodyPr>
          <a:lstStyle/>
          <a:p>
            <a:r>
              <a:rPr lang="en-US" sz="1800" dirty="0" smtClean="0"/>
              <a:t>Approaching Canaan the Israelites begin to doubt God and Moses because there is already others living where they thought they were going to live.  God became mad at their lack of faith in him and ordered them to live in the wilderness for 40 years.  Once the Israelites return to Canaan, they circle the city of Jericho and eventually break down the walls of the city, making their way in to their new homeland.  This new nation is called Israel and is where Judaism has its roots. </a:t>
            </a:r>
            <a:endParaRPr lang="en-US" sz="1800" dirty="0"/>
          </a:p>
        </p:txBody>
      </p:sp>
      <p:sp>
        <p:nvSpPr>
          <p:cNvPr id="4" name="Title 3"/>
          <p:cNvSpPr>
            <a:spLocks noGrp="1"/>
          </p:cNvSpPr>
          <p:nvPr>
            <p:ph type="title"/>
          </p:nvPr>
        </p:nvSpPr>
        <p:spPr>
          <a:xfrm>
            <a:off x="381000" y="381000"/>
            <a:ext cx="4953000" cy="457200"/>
          </a:xfrm>
        </p:spPr>
        <p:txBody>
          <a:bodyPr>
            <a:noAutofit/>
          </a:bodyPr>
          <a:lstStyle/>
          <a:p>
            <a:r>
              <a:rPr lang="en-US" sz="2400" dirty="0" smtClean="0"/>
              <a:t>E:  Joshua’s Conquest of Jericho </a:t>
            </a:r>
            <a:endParaRPr lang="en-US" sz="2400" dirty="0"/>
          </a:p>
        </p:txBody>
      </p:sp>
      <p:pic>
        <p:nvPicPr>
          <p:cNvPr id="7" name="Content Placeholder 6" descr="AncientIsraelitesConquestJericho_large.jpg"/>
          <p:cNvPicPr>
            <a:picLocks noGrp="1" noChangeAspect="1"/>
          </p:cNvPicPr>
          <p:nvPr>
            <p:ph sz="quarter" idx="1"/>
          </p:nvPr>
        </p:nvPicPr>
        <p:blipFill>
          <a:blip r:embed="rId2" cstate="print"/>
          <a:stretch>
            <a:fillRect/>
          </a:stretch>
        </p:blipFill>
        <p:spPr>
          <a:xfrm>
            <a:off x="152400" y="914400"/>
            <a:ext cx="5999335" cy="4953000"/>
          </a:xfrm>
        </p:spPr>
      </p:pic>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73</TotalTime>
  <Words>407</Words>
  <Application>Microsoft Office PowerPoint</Application>
  <PresentationFormat>On-screen Show (4:3)</PresentationFormat>
  <Paragraphs>15</Paragraphs>
  <Slides>6</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6</vt:i4>
      </vt:variant>
    </vt:vector>
  </HeadingPairs>
  <TitlesOfParts>
    <vt:vector size="9" baseType="lpstr">
      <vt:lpstr>Constantia</vt:lpstr>
      <vt:lpstr>Wingdings 2</vt:lpstr>
      <vt:lpstr>Paper</vt:lpstr>
      <vt:lpstr>Origins of Judaism</vt:lpstr>
      <vt:lpstr>A. God’s Covenant with Abraham</vt:lpstr>
      <vt:lpstr>B:  The Enslavement of the Israelites</vt:lpstr>
      <vt:lpstr>C:  The Exodus from Egypt </vt:lpstr>
      <vt:lpstr> D:  Moses Receiving the Ten Commandments</vt:lpstr>
      <vt:lpstr>E:  Joshua’s Conquest of Jericho </vt:lpstr>
    </vt:vector>
  </TitlesOfParts>
  <Company>Wake County Schools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Origins of Judaism</dc:title>
  <dc:creator>avroome</dc:creator>
  <cp:lastModifiedBy>avroome</cp:lastModifiedBy>
  <cp:revision>9</cp:revision>
  <dcterms:created xsi:type="dcterms:W3CDTF">2012-10-09T17:34:46Z</dcterms:created>
  <dcterms:modified xsi:type="dcterms:W3CDTF">2016-11-17T00:38:44Z</dcterms:modified>
</cp:coreProperties>
</file>