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3263C7-63FB-4576-BB84-78F9553B3374}" type="datetimeFigureOut">
              <a:rPr lang="en-US" smtClean="0"/>
              <a:t>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3263C7-63FB-4576-BB84-78F9553B3374}" type="datetimeFigureOut">
              <a:rPr lang="en-US" smtClean="0"/>
              <a:t>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3263C7-63FB-4576-BB84-78F9553B3374}" type="datetimeFigureOut">
              <a:rPr lang="en-US" smtClean="0"/>
              <a:t>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3263C7-63FB-4576-BB84-78F9553B3374}" type="datetimeFigureOut">
              <a:rPr lang="en-US" smtClean="0"/>
              <a:t>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3263C7-63FB-4576-BB84-78F9553B3374}" type="datetimeFigureOut">
              <a:rPr lang="en-US" smtClean="0"/>
              <a:t>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3263C7-63FB-4576-BB84-78F9553B3374}" type="datetimeFigureOut">
              <a:rPr lang="en-US" smtClean="0"/>
              <a:t>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3263C7-63FB-4576-BB84-78F9553B3374}" type="datetimeFigureOut">
              <a:rPr lang="en-US" smtClean="0"/>
              <a:t>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3263C7-63FB-4576-BB84-78F9553B3374}" type="datetimeFigureOut">
              <a:rPr lang="en-US" smtClean="0"/>
              <a:t>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263C7-63FB-4576-BB84-78F9553B3374}" type="datetimeFigureOut">
              <a:rPr lang="en-US" smtClean="0"/>
              <a:t>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263C7-63FB-4576-BB84-78F9553B3374}" type="datetimeFigureOut">
              <a:rPr lang="en-US" smtClean="0"/>
              <a:t>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263C7-63FB-4576-BB84-78F9553B3374}" type="datetimeFigureOut">
              <a:rPr lang="en-US" smtClean="0"/>
              <a:t>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5EA3E-9CA7-48EE-BBF3-04B54EB831A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263C7-63FB-4576-BB84-78F9553B3374}" type="datetimeFigureOut">
              <a:rPr lang="en-US" smtClean="0"/>
              <a:t>1/10/2018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5EA3E-9CA7-48EE-BBF3-04B54EB831A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642919"/>
            <a:ext cx="7743852" cy="2957532"/>
          </a:xfrm>
        </p:spPr>
        <p:txBody>
          <a:bodyPr>
            <a:normAutofit/>
          </a:bodyPr>
          <a:lstStyle/>
          <a:p>
            <a:r>
              <a:rPr lang="en-GB" b="1" dirty="0" smtClean="0"/>
              <a:t>Explain how the Rosetta Stone helped solve the meaning of hieroglyphs </a:t>
            </a:r>
            <a:endParaRPr lang="en-GB" b="1"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read this?</a:t>
            </a:r>
            <a:endParaRPr lang="en-GB" dirty="0"/>
          </a:p>
        </p:txBody>
      </p:sp>
      <p:sp>
        <p:nvSpPr>
          <p:cNvPr id="3" name="Content Placeholder 2"/>
          <p:cNvSpPr>
            <a:spLocks noGrp="1"/>
          </p:cNvSpPr>
          <p:nvPr>
            <p:ph idx="1"/>
          </p:nvPr>
        </p:nvSpPr>
        <p:spPr/>
        <p:txBody>
          <a:bodyPr/>
          <a:lstStyle/>
          <a:p>
            <a:pPr>
              <a:buNone/>
            </a:pPr>
            <a:endParaRPr lang="en-GB" dirty="0"/>
          </a:p>
        </p:txBody>
      </p:sp>
      <p:pic>
        <p:nvPicPr>
          <p:cNvPr id="15362" name="Picture 2" descr="Image result for hieroglyphics"/>
          <p:cNvPicPr>
            <a:picLocks noChangeAspect="1" noChangeArrowheads="1"/>
          </p:cNvPicPr>
          <p:nvPr/>
        </p:nvPicPr>
        <p:blipFill>
          <a:blip r:embed="rId2"/>
          <a:srcRect/>
          <a:stretch>
            <a:fillRect/>
          </a:stretch>
        </p:blipFill>
        <p:spPr bwMode="auto">
          <a:xfrm>
            <a:off x="571472" y="1620022"/>
            <a:ext cx="8072494" cy="4817778"/>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fade">
                                      <p:cBhvr>
                                        <p:cTn id="12"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285728"/>
            <a:ext cx="7858180" cy="3046988"/>
          </a:xfrm>
          <a:prstGeom prst="rect">
            <a:avLst/>
          </a:prstGeom>
        </p:spPr>
        <p:txBody>
          <a:bodyPr wrap="square">
            <a:spAutoFit/>
          </a:bodyPr>
          <a:lstStyle/>
          <a:p>
            <a:r>
              <a:rPr lang="en-GB" sz="2400" b="1" dirty="0"/>
              <a:t>When people outside of Egypt discovered the large amount of picture writing called ‘hieroglyphs’, they spent years </a:t>
            </a:r>
            <a:r>
              <a:rPr lang="en-GB" sz="2400" b="1" dirty="0" smtClean="0"/>
              <a:t>trying</a:t>
            </a:r>
            <a:r>
              <a:rPr lang="en-GB" sz="2400" b="1" dirty="0"/>
              <a:t> </a:t>
            </a:r>
            <a:r>
              <a:rPr lang="en-GB" sz="2400" b="1" dirty="0" smtClean="0"/>
              <a:t>to </a:t>
            </a:r>
            <a:r>
              <a:rPr lang="en-GB" sz="2400" b="1" dirty="0"/>
              <a:t>figure out what the ancient Egyptians were saying. Many professionals devoted almost their entire lives to making an attempt at translation. Try as they might, they just couldn’t decipher it. It wasn’t until the Rosetta Stone was found, that they had a way to </a:t>
            </a:r>
            <a:r>
              <a:rPr lang="en-GB" sz="2400" b="1" dirty="0" smtClean="0"/>
              <a:t>read </a:t>
            </a:r>
            <a:r>
              <a:rPr lang="en-GB" sz="2400" b="1" dirty="0"/>
              <a:t>the messages of the ancient Egyptians.</a:t>
            </a:r>
          </a:p>
        </p:txBody>
      </p:sp>
      <p:pic>
        <p:nvPicPr>
          <p:cNvPr id="16386" name="Picture 2" descr="Hieroglyphs from the tomb of Seti I.jpg"/>
          <p:cNvPicPr>
            <a:picLocks noChangeAspect="1" noChangeArrowheads="1"/>
          </p:cNvPicPr>
          <p:nvPr/>
        </p:nvPicPr>
        <p:blipFill>
          <a:blip r:embed="rId2"/>
          <a:srcRect/>
          <a:stretch>
            <a:fillRect/>
          </a:stretch>
        </p:blipFill>
        <p:spPr bwMode="auto">
          <a:xfrm>
            <a:off x="2143108" y="3500438"/>
            <a:ext cx="4551862" cy="29289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Rosetta Stone?</a:t>
            </a:r>
            <a:endParaRPr lang="en-GB" dirty="0"/>
          </a:p>
        </p:txBody>
      </p:sp>
      <p:sp>
        <p:nvSpPr>
          <p:cNvPr id="3" name="Content Placeholder 2"/>
          <p:cNvSpPr>
            <a:spLocks noGrp="1"/>
          </p:cNvSpPr>
          <p:nvPr>
            <p:ph idx="1"/>
          </p:nvPr>
        </p:nvSpPr>
        <p:spPr>
          <a:xfrm>
            <a:off x="457200" y="1600200"/>
            <a:ext cx="8115328" cy="4525963"/>
          </a:xfrm>
        </p:spPr>
        <p:txBody>
          <a:bodyPr/>
          <a:lstStyle/>
          <a:p>
            <a:pPr>
              <a:buNone/>
            </a:pPr>
            <a:r>
              <a:rPr lang="en-GB" dirty="0" smtClean="0"/>
              <a:t>					</a:t>
            </a:r>
            <a:endParaRPr lang="en-GB" dirty="0"/>
          </a:p>
        </p:txBody>
      </p:sp>
      <p:pic>
        <p:nvPicPr>
          <p:cNvPr id="1026" name="Picture 2" descr="Ancient Egypt - The Rosetta Stone"/>
          <p:cNvPicPr>
            <a:picLocks noChangeAspect="1" noChangeArrowheads="1"/>
          </p:cNvPicPr>
          <p:nvPr/>
        </p:nvPicPr>
        <p:blipFill>
          <a:blip r:embed="rId2"/>
          <a:srcRect/>
          <a:stretch>
            <a:fillRect/>
          </a:stretch>
        </p:blipFill>
        <p:spPr bwMode="auto">
          <a:xfrm>
            <a:off x="785786" y="1928802"/>
            <a:ext cx="2928958" cy="3686176"/>
          </a:xfrm>
          <a:prstGeom prst="rect">
            <a:avLst/>
          </a:prstGeom>
          <a:noFill/>
        </p:spPr>
      </p:pic>
      <p:sp>
        <p:nvSpPr>
          <p:cNvPr id="5" name="Rectangle 4"/>
          <p:cNvSpPr/>
          <p:nvPr/>
        </p:nvSpPr>
        <p:spPr>
          <a:xfrm>
            <a:off x="3786182" y="1714488"/>
            <a:ext cx="5357818" cy="4093428"/>
          </a:xfrm>
          <a:prstGeom prst="rect">
            <a:avLst/>
          </a:prstGeom>
        </p:spPr>
        <p:txBody>
          <a:bodyPr wrap="square">
            <a:spAutoFit/>
          </a:bodyPr>
          <a:lstStyle/>
          <a:p>
            <a:r>
              <a:rPr lang="en-GB" sz="2000" dirty="0"/>
              <a:t>The Rosetta Stone was actually found by one of the soldiers in Napoleon’s army in 1799. Napoleon was fascinated with ancient Egypt and spent a lot of time there with plans to rebuild a fort. While they were digging around in some of the foundations at a town called el-Rashid (which means Rosetta) </a:t>
            </a:r>
            <a:r>
              <a:rPr lang="en-GB" sz="2000" dirty="0" smtClean="0"/>
              <a:t>they </a:t>
            </a:r>
            <a:r>
              <a:rPr lang="en-GB" sz="2000" dirty="0"/>
              <a:t>found the stone which has two different languages: hieroglyphic and Greek and using three different types of script. The third script was demotic, which was commonly used in Egypt. When the British defeated Napoleon, the stone became the property of the British and was taken to England and then to the British Museum</a:t>
            </a:r>
            <a:r>
              <a:rPr lang="en-GB" dirty="0"/>
              <a:t>.</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An English physicist </a:t>
            </a:r>
            <a:r>
              <a:rPr lang="en-GB" dirty="0" smtClean="0"/>
              <a:t>named </a:t>
            </a:r>
            <a:r>
              <a:rPr lang="en-GB" dirty="0"/>
              <a:t>Thomas Young figured out that some of the hieroglyphs sounded like a royal name</a:t>
            </a:r>
            <a:r>
              <a:rPr lang="en-GB" dirty="0" smtClean="0"/>
              <a:t>.</a:t>
            </a:r>
          </a:p>
          <a:p>
            <a:endParaRPr lang="en-GB" dirty="0"/>
          </a:p>
          <a:p>
            <a:r>
              <a:rPr lang="en-GB" dirty="0" smtClean="0"/>
              <a:t> </a:t>
            </a:r>
            <a:r>
              <a:rPr lang="en-GB" dirty="0"/>
              <a:t>It wasn’t until a French Scholar, by the name of Jean-Francois Champollion took interest that he realized this was the same message in two languages.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58" y="571480"/>
            <a:ext cx="4829180" cy="5929354"/>
          </a:xfrm>
        </p:spPr>
        <p:txBody>
          <a:bodyPr>
            <a:normAutofit fontScale="90000"/>
          </a:bodyPr>
          <a:lstStyle/>
          <a:p>
            <a:r>
              <a:rPr lang="en-GB" u="sng" dirty="0" smtClean="0"/>
              <a:t>The Rosetta Stone </a:t>
            </a:r>
            <a:r>
              <a:rPr lang="en-GB" dirty="0"/>
              <a:t/>
            </a:r>
            <a:br>
              <a:rPr lang="en-GB" dirty="0"/>
            </a:br>
            <a:r>
              <a:rPr lang="en-GB" sz="3200" dirty="0" smtClean="0">
                <a:solidFill>
                  <a:srgbClr val="FF0000"/>
                </a:solidFill>
              </a:rPr>
              <a:t>Carved on Granite Stone</a:t>
            </a:r>
            <a:r>
              <a:rPr lang="en-GB" sz="3200" dirty="0" smtClean="0"/>
              <a:t/>
            </a:r>
            <a:br>
              <a:rPr lang="en-GB" sz="3200" dirty="0" smtClean="0"/>
            </a:br>
            <a:r>
              <a:rPr lang="en-GB" sz="3200" dirty="0" smtClean="0">
                <a:solidFill>
                  <a:srgbClr val="002060"/>
                </a:solidFill>
              </a:rPr>
              <a:t>2 Languages</a:t>
            </a:r>
            <a:br>
              <a:rPr lang="en-GB" sz="3200" dirty="0" smtClean="0">
                <a:solidFill>
                  <a:srgbClr val="002060"/>
                </a:solidFill>
              </a:rPr>
            </a:br>
            <a:r>
              <a:rPr lang="en-GB" sz="3200" dirty="0" smtClean="0">
                <a:solidFill>
                  <a:srgbClr val="002060"/>
                </a:solidFill>
              </a:rPr>
              <a:t>(Greek and Hieroglyphs)</a:t>
            </a:r>
            <a:r>
              <a:rPr lang="en-GB" sz="3200" dirty="0" smtClean="0"/>
              <a:t/>
            </a:r>
            <a:br>
              <a:rPr lang="en-GB" sz="3200" dirty="0" smtClean="0"/>
            </a:br>
            <a:r>
              <a:rPr lang="en-GB" sz="3200" dirty="0" smtClean="0">
                <a:solidFill>
                  <a:srgbClr val="00B050"/>
                </a:solidFill>
              </a:rPr>
              <a:t>Jean-Francois used his knowledge of Greek to solve the meaning of the writing.</a:t>
            </a:r>
            <a:r>
              <a:rPr lang="en-GB" sz="3200" dirty="0" smtClean="0"/>
              <a:t/>
            </a:r>
            <a:br>
              <a:rPr lang="en-GB" sz="3200" dirty="0" smtClean="0"/>
            </a:br>
            <a:r>
              <a:rPr lang="en-GB" sz="2700" dirty="0" smtClean="0">
                <a:solidFill>
                  <a:srgbClr val="7030A0"/>
                </a:solidFill>
              </a:rPr>
              <a:t>He was able to decipher the code and in 1822</a:t>
            </a:r>
            <a:r>
              <a:rPr lang="en-GB" sz="2700" dirty="0">
                <a:solidFill>
                  <a:srgbClr val="7030A0"/>
                </a:solidFill>
              </a:rPr>
              <a:t> </a:t>
            </a:r>
            <a:r>
              <a:rPr lang="en-GB" sz="2700" dirty="0" smtClean="0">
                <a:solidFill>
                  <a:srgbClr val="7030A0"/>
                </a:solidFill>
              </a:rPr>
              <a:t>he managed </a:t>
            </a:r>
            <a:r>
              <a:rPr lang="en-GB" sz="2700" dirty="0">
                <a:solidFill>
                  <a:srgbClr val="7030A0"/>
                </a:solidFill>
              </a:rPr>
              <a:t>to translate two of the names of the pharaohs: </a:t>
            </a:r>
            <a:r>
              <a:rPr lang="en-GB" sz="2700" dirty="0" smtClean="0">
                <a:solidFill>
                  <a:srgbClr val="7030A0"/>
                </a:solidFill>
              </a:rPr>
              <a:t>Ramesses </a:t>
            </a:r>
            <a:r>
              <a:rPr lang="en-GB" sz="2700" dirty="0">
                <a:solidFill>
                  <a:srgbClr val="7030A0"/>
                </a:solidFill>
              </a:rPr>
              <a:t>and </a:t>
            </a:r>
            <a:r>
              <a:rPr lang="en-GB" sz="2700" dirty="0" smtClean="0">
                <a:solidFill>
                  <a:srgbClr val="7030A0"/>
                </a:solidFill>
              </a:rPr>
              <a:t>Thutmose </a:t>
            </a: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pic>
        <p:nvPicPr>
          <p:cNvPr id="4" name="Picture 2" descr="Ancient Egypt - The Rosetta Stone"/>
          <p:cNvPicPr>
            <a:picLocks noGrp="1" noChangeAspect="1" noChangeArrowheads="1"/>
          </p:cNvPicPr>
          <p:nvPr>
            <p:ph idx="1"/>
          </p:nvPr>
        </p:nvPicPr>
        <p:blipFill>
          <a:blip r:embed="rId2"/>
          <a:srcRect/>
          <a:stretch>
            <a:fillRect/>
          </a:stretch>
        </p:blipFill>
        <p:spPr bwMode="auto">
          <a:xfrm>
            <a:off x="285720" y="1500174"/>
            <a:ext cx="3508498" cy="45259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4972056" cy="5840435"/>
          </a:xfrm>
        </p:spPr>
        <p:txBody>
          <a:bodyPr/>
          <a:lstStyle/>
          <a:p>
            <a:r>
              <a:rPr lang="en-GB" dirty="0"/>
              <a:t>The Rosetta Stone became the ‘key’ to unlocking the door to </a:t>
            </a:r>
            <a:r>
              <a:rPr lang="en-GB" dirty="0" smtClean="0"/>
              <a:t>the </a:t>
            </a:r>
            <a:r>
              <a:rPr lang="en-GB" dirty="0"/>
              <a:t>messages and writings found in so many areas of Egypt. From that point on, everyone began understanding the hieroglyphs and realized how incredibly smart the ancient Egyptians were.</a:t>
            </a:r>
          </a:p>
        </p:txBody>
      </p:sp>
      <p:pic>
        <p:nvPicPr>
          <p:cNvPr id="4" name="Picture 3" descr="'Anti-Graffito' worker about to erase hieroglyphics."/>
          <p:cNvPicPr/>
          <p:nvPr/>
        </p:nvPicPr>
        <p:blipFill>
          <a:blip r:embed="rId2"/>
          <a:srcRect/>
          <a:stretch>
            <a:fillRect/>
          </a:stretch>
        </p:blipFill>
        <p:spPr bwMode="auto">
          <a:xfrm>
            <a:off x="5143504" y="2428868"/>
            <a:ext cx="3810000" cy="3810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313</Words>
  <Application>Microsoft Office PowerPoint</Application>
  <PresentationFormat>On-screen Show (4:3)</PresentationFormat>
  <Paragraphs>11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Explain how the Rosetta Stone helped solve the meaning of hieroglyphs </vt:lpstr>
      <vt:lpstr>How can we read this?</vt:lpstr>
      <vt:lpstr>PowerPoint Presentation</vt:lpstr>
      <vt:lpstr>What is the Rosetta Stone?</vt:lpstr>
      <vt:lpstr>PowerPoint Presentation</vt:lpstr>
      <vt:lpstr>The Rosetta Stone  Carved on Granite Stone 2 Languages (Greek and Hieroglyphs) Jean-Francois used his knowledge of Greek to solve the meaning of the writing. He was able to decipher the code and in 1822 he managed to translate two of the names of the pharaohs: Ramesses and Thutmose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explain how the Rosetta Stone helped solve the meaning of hieroglyphs</dc:title>
  <dc:creator>Windows User</dc:creator>
  <cp:lastModifiedBy>avroome</cp:lastModifiedBy>
  <cp:revision>6</cp:revision>
  <dcterms:created xsi:type="dcterms:W3CDTF">2016-11-20T18:50:02Z</dcterms:created>
  <dcterms:modified xsi:type="dcterms:W3CDTF">2018-01-10T16:25:18Z</dcterms:modified>
</cp:coreProperties>
</file>